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00" r:id="rId5"/>
    <p:sldId id="355" r:id="rId6"/>
    <p:sldId id="390" r:id="rId7"/>
    <p:sldId id="391" r:id="rId8"/>
    <p:sldId id="363" r:id="rId9"/>
    <p:sldId id="357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31"/>
    <a:srgbClr val="27D072"/>
    <a:srgbClr val="98E53B"/>
    <a:srgbClr val="EB5F5E"/>
    <a:srgbClr val="0078D4"/>
    <a:srgbClr val="141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 autoAdjust="0"/>
    <p:restoredTop sz="94660"/>
  </p:normalViewPr>
  <p:slideViewPr>
    <p:cSldViewPr snapToGrid="0">
      <p:cViewPr>
        <p:scale>
          <a:sx n="102" d="100"/>
          <a:sy n="102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utler" userId="8f3ec14a-1e59-4597-8fd9-42da0db65331" providerId="ADAL" clId="{70441684-25AD-44F7-BE4D-C9E44BA6DD5E}"/>
    <pc:docChg chg="custSel delSld modSld">
      <pc:chgData name="Andy Cutler" userId="8f3ec14a-1e59-4597-8fd9-42da0db65331" providerId="ADAL" clId="{70441684-25AD-44F7-BE4D-C9E44BA6DD5E}" dt="2022-07-23T17:35:32.855" v="10" actId="478"/>
      <pc:docMkLst>
        <pc:docMk/>
      </pc:docMkLst>
      <pc:sldChg chg="del">
        <pc:chgData name="Andy Cutler" userId="8f3ec14a-1e59-4597-8fd9-42da0db65331" providerId="ADAL" clId="{70441684-25AD-44F7-BE4D-C9E44BA6DD5E}" dt="2022-07-23T17:34:54.675" v="5" actId="47"/>
        <pc:sldMkLst>
          <pc:docMk/>
          <pc:sldMk cId="1156342681" sldId="299"/>
        </pc:sldMkLst>
      </pc:sldChg>
      <pc:sldChg chg="delSp mod">
        <pc:chgData name="Andy Cutler" userId="8f3ec14a-1e59-4597-8fd9-42da0db65331" providerId="ADAL" clId="{70441684-25AD-44F7-BE4D-C9E44BA6DD5E}" dt="2022-07-23T17:34:52.645" v="4" actId="478"/>
        <pc:sldMkLst>
          <pc:docMk/>
          <pc:sldMk cId="2782546114" sldId="300"/>
        </pc:sldMkLst>
        <pc:spChg chg="del">
          <ac:chgData name="Andy Cutler" userId="8f3ec14a-1e59-4597-8fd9-42da0db65331" providerId="ADAL" clId="{70441684-25AD-44F7-BE4D-C9E44BA6DD5E}" dt="2022-07-23T17:34:52.645" v="4" actId="478"/>
          <ac:spMkLst>
            <pc:docMk/>
            <pc:sldMk cId="2782546114" sldId="300"/>
            <ac:spMk id="22" creationId="{B0D62FEA-2E30-4B00-8455-829E3F0BC282}"/>
          </ac:spMkLst>
        </pc:spChg>
        <pc:picChg chg="del">
          <ac:chgData name="Andy Cutler" userId="8f3ec14a-1e59-4597-8fd9-42da0db65331" providerId="ADAL" clId="{70441684-25AD-44F7-BE4D-C9E44BA6DD5E}" dt="2022-07-23T17:34:44.015" v="1" actId="478"/>
          <ac:picMkLst>
            <pc:docMk/>
            <pc:sldMk cId="2782546114" sldId="300"/>
            <ac:picMk id="3" creationId="{0D49F53C-8F72-4D64-AE2B-95858F71C38C}"/>
          </ac:picMkLst>
        </pc:picChg>
        <pc:picChg chg="del">
          <ac:chgData name="Andy Cutler" userId="8f3ec14a-1e59-4597-8fd9-42da0db65331" providerId="ADAL" clId="{70441684-25AD-44F7-BE4D-C9E44BA6DD5E}" dt="2022-07-23T17:34:48.789" v="3" actId="478"/>
          <ac:picMkLst>
            <pc:docMk/>
            <pc:sldMk cId="2782546114" sldId="300"/>
            <ac:picMk id="6" creationId="{9D63D6A3-164C-4E61-B841-2522E008906F}"/>
          </ac:picMkLst>
        </pc:picChg>
        <pc:picChg chg="del">
          <ac:chgData name="Andy Cutler" userId="8f3ec14a-1e59-4597-8fd9-42da0db65331" providerId="ADAL" clId="{70441684-25AD-44F7-BE4D-C9E44BA6DD5E}" dt="2022-07-23T17:34:46.135" v="2" actId="478"/>
          <ac:picMkLst>
            <pc:docMk/>
            <pc:sldMk cId="2782546114" sldId="300"/>
            <ac:picMk id="15" creationId="{00377ABA-400A-4EE9-BCFC-9456A06E97E8}"/>
          </ac:picMkLst>
        </pc:picChg>
        <pc:picChg chg="del">
          <ac:chgData name="Andy Cutler" userId="8f3ec14a-1e59-4597-8fd9-42da0db65331" providerId="ADAL" clId="{70441684-25AD-44F7-BE4D-C9E44BA6DD5E}" dt="2022-07-23T17:34:42.345" v="0" actId="478"/>
          <ac:picMkLst>
            <pc:docMk/>
            <pc:sldMk cId="2782546114" sldId="300"/>
            <ac:picMk id="29" creationId="{1EEA86D1-9276-4F11-AEE2-0580F45ECA75}"/>
          </ac:picMkLst>
        </pc:picChg>
      </pc:sldChg>
      <pc:sldChg chg="delSp mod">
        <pc:chgData name="Andy Cutler" userId="8f3ec14a-1e59-4597-8fd9-42da0db65331" providerId="ADAL" clId="{70441684-25AD-44F7-BE4D-C9E44BA6DD5E}" dt="2022-07-23T17:35:32.855" v="10" actId="478"/>
        <pc:sldMkLst>
          <pc:docMk/>
          <pc:sldMk cId="1382126724" sldId="363"/>
        </pc:sldMkLst>
        <pc:picChg chg="del">
          <ac:chgData name="Andy Cutler" userId="8f3ec14a-1e59-4597-8fd9-42da0db65331" providerId="ADAL" clId="{70441684-25AD-44F7-BE4D-C9E44BA6DD5E}" dt="2022-07-23T17:35:30.959" v="9" actId="478"/>
          <ac:picMkLst>
            <pc:docMk/>
            <pc:sldMk cId="1382126724" sldId="363"/>
            <ac:picMk id="12" creationId="{303A4CCA-256E-4265-A15B-A04DE7FC89F0}"/>
          </ac:picMkLst>
        </pc:picChg>
        <pc:picChg chg="del">
          <ac:chgData name="Andy Cutler" userId="8f3ec14a-1e59-4597-8fd9-42da0db65331" providerId="ADAL" clId="{70441684-25AD-44F7-BE4D-C9E44BA6DD5E}" dt="2022-07-23T17:35:32.855" v="10" actId="478"/>
          <ac:picMkLst>
            <pc:docMk/>
            <pc:sldMk cId="1382126724" sldId="363"/>
            <ac:picMk id="24" creationId="{5D58F88C-E6DA-4D02-B29B-2CC2BF45240D}"/>
          </ac:picMkLst>
        </pc:picChg>
      </pc:sldChg>
      <pc:sldChg chg="delSp mod">
        <pc:chgData name="Andy Cutler" userId="8f3ec14a-1e59-4597-8fd9-42da0db65331" providerId="ADAL" clId="{70441684-25AD-44F7-BE4D-C9E44BA6DD5E}" dt="2022-07-23T17:35:26.394" v="8" actId="478"/>
        <pc:sldMkLst>
          <pc:docMk/>
          <pc:sldMk cId="2907828567" sldId="391"/>
        </pc:sldMkLst>
        <pc:picChg chg="del">
          <ac:chgData name="Andy Cutler" userId="8f3ec14a-1e59-4597-8fd9-42da0db65331" providerId="ADAL" clId="{70441684-25AD-44F7-BE4D-C9E44BA6DD5E}" dt="2022-07-23T17:35:21.592" v="6" actId="478"/>
          <ac:picMkLst>
            <pc:docMk/>
            <pc:sldMk cId="2907828567" sldId="391"/>
            <ac:picMk id="12" creationId="{303A4CCA-256E-4265-A15B-A04DE7FC89F0}"/>
          </ac:picMkLst>
        </pc:picChg>
        <pc:picChg chg="del">
          <ac:chgData name="Andy Cutler" userId="8f3ec14a-1e59-4597-8fd9-42da0db65331" providerId="ADAL" clId="{70441684-25AD-44F7-BE4D-C9E44BA6DD5E}" dt="2022-07-23T17:35:26.394" v="8" actId="478"/>
          <ac:picMkLst>
            <pc:docMk/>
            <pc:sldMk cId="2907828567" sldId="391"/>
            <ac:picMk id="15" creationId="{00377ABA-400A-4EE9-BCFC-9456A06E97E8}"/>
          </ac:picMkLst>
        </pc:picChg>
        <pc:picChg chg="del">
          <ac:chgData name="Andy Cutler" userId="8f3ec14a-1e59-4597-8fd9-42da0db65331" providerId="ADAL" clId="{70441684-25AD-44F7-BE4D-C9E44BA6DD5E}" dt="2022-07-23T17:35:23.924" v="7" actId="478"/>
          <ac:picMkLst>
            <pc:docMk/>
            <pc:sldMk cId="2907828567" sldId="391"/>
            <ac:picMk id="24" creationId="{5D58F88C-E6DA-4D02-B29B-2CC2BF4524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82543-AA24-4D5E-B0F2-9FA21C6FD678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044-E678-486F-A5ED-DE1F3C767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99044-E678-486F-A5ED-DE1F3C7675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ED6-37B9-42E5-B803-029FE28B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53D0-683D-4D38-8B15-CDAC06EA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C0E2-CE46-48D0-B712-5AB89ED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B3FC-AF92-42A0-A367-850DE4BF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CBE3-D5E2-4BDF-A3BC-8C851D3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DAB-0F3B-48EF-A8DF-8EDD284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51DB-A947-4F6C-A9A7-8E5F1D6E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DDBF-24E1-4D9C-A2FA-FB00C04D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C3A1-D372-47AE-AD18-FFA5299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34F1-6980-42CD-AA12-FB7D1BAC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1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85B94-B0FC-4F6A-B704-40D91E83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FE5C4-322E-4355-8E8B-10DDF5C1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0AFD-6869-4F9F-9B63-DC25616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AFB2-91F5-4D75-BBAC-53B5A2D0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4167-20A2-4BA8-B636-B2735A75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6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6968-4182-4047-903F-E3DF89B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0344-452E-481E-BD50-36C488E1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668B-4FF8-4927-83BE-FE38AFB0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7291-6CB4-41D9-9DB7-2C92F927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A449-93A2-4FA2-9C1B-F595E59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F942-6F5B-4196-9237-1AA78D1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6045-A9E0-49C0-83FB-F5B428F7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C84C-DE7F-4E8A-AA84-259E161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27B5-2B46-4707-B525-E70A354B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5264-0F34-4E52-93BF-AC6A72D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989F-A2E9-4BF1-837C-20BD99F1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57AE-9CC8-455D-90EC-641AB572B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A7CE-DDC0-4A87-8192-105F0FE5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7160-63E7-435C-837B-9EF103A4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8628-3B3B-403B-B279-4AB5D07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F0B21-BDC7-4C59-A6FD-74DFDFE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270-C39B-4B23-9A55-16533A5D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E750B-1461-4DD2-8AFD-276CE6BC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25AC-31F8-4C40-ACE2-6DD074BED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71A3-09FA-4084-BC44-3F636A25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D31BC-0530-4D27-9D8B-B61DBF69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00037-5638-415E-B92D-886B3094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0BEBB-8020-4952-BBC3-A536129F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BF74F-4E77-4E6E-AD40-ED02D45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D0CD-D400-4F1E-9C35-C0E75AF1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A1C5-2289-4040-8C61-FCD2996A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FAE6-B5E6-46BC-8A33-92FECF1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E0D74-7319-433E-A7A4-F6BBA01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6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A0E4B-BB0B-4FE8-9DB9-BAC7CD3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8887A-2041-40DF-8B43-F345D12A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1741-84B8-41B8-B98D-2839890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2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C28-83C6-4164-A5AA-DFACF9CE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68F9-2E17-44F3-A821-BFD43919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133B-58B0-4758-84B7-F28AED0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6CE21-D498-42F9-9E4B-5FD8D75C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A4B9-26E2-47C5-B21F-613E42E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E0FB-F364-4F45-A5C9-5B54CE3C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B949-486F-4C4E-A7EF-5A94BB51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BFEC7-7761-49B8-AC47-D2804A2A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6D33-8AA3-41AE-9359-63BE71BB4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472F-2217-43A1-86B6-421E3AA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C32E-4D39-4C4F-9ADE-84A52670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4C5B-DE85-447E-8076-5C3C165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1D1B1-074D-4AC2-B88C-10872859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5C92-78CC-4A35-8866-975A4D48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07AA-8175-49A4-B76A-8FB2900C7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54E2-6518-486F-AA1C-821D1E0C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E992-9B98-49DD-A0A3-2E93E5533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0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2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3D984B-63E7-4F73-8A51-5D632DB18EF2}"/>
              </a:ext>
            </a:extLst>
          </p:cNvPr>
          <p:cNvSpPr txBox="1"/>
          <p:nvPr/>
        </p:nvSpPr>
        <p:spPr>
          <a:xfrm rot="19893">
            <a:off x="990911" y="998833"/>
            <a:ext cx="855949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Turbocharge</a:t>
            </a:r>
            <a:endParaRPr lang="en-GB" sz="6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66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4000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</a:t>
            </a:r>
            <a:endParaRPr lang="en-GB" sz="5400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Synapse Analytics 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9C85639-151C-4540-98BC-AFF769E2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15" y="645384"/>
            <a:ext cx="1865053" cy="1865053"/>
          </a:xfrm>
          <a:prstGeom prst="ellipse">
            <a:avLst/>
          </a:prstGeom>
          <a:ln w="63500" cap="rnd">
            <a:solidFill>
              <a:srgbClr val="FCF03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2F8F626-0A90-4AC7-A28B-F91C46D1D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26" y="602954"/>
            <a:ext cx="1949915" cy="1949915"/>
          </a:xfrm>
          <a:prstGeom prst="ellipse">
            <a:avLst/>
          </a:prstGeom>
          <a:ln w="63500" cap="rnd">
            <a:solidFill>
              <a:srgbClr val="FCF0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25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5FB17-A104-4036-811E-F83B5F59AC67}"/>
              </a:ext>
            </a:extLst>
          </p:cNvPr>
          <p:cNvSpPr/>
          <p:nvPr/>
        </p:nvSpPr>
        <p:spPr>
          <a:xfrm rot="5400000">
            <a:off x="4433369" y="-4470059"/>
            <a:ext cx="3325258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7B245-16C4-40A7-A727-046469B09277}"/>
              </a:ext>
            </a:extLst>
          </p:cNvPr>
          <p:cNvSpPr txBox="1"/>
          <p:nvPr/>
        </p:nvSpPr>
        <p:spPr>
          <a:xfrm>
            <a:off x="387396" y="359610"/>
            <a:ext cx="4271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Overview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38" y="6237021"/>
            <a:ext cx="1315714" cy="62098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1ADD385-D3D7-473C-8D77-6BFB57F3B93B}"/>
              </a:ext>
            </a:extLst>
          </p:cNvPr>
          <p:cNvSpPr/>
          <p:nvPr/>
        </p:nvSpPr>
        <p:spPr>
          <a:xfrm>
            <a:off x="2720015" y="2325686"/>
            <a:ext cx="1864254" cy="18642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CF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54AE3-70B9-465C-81A1-3334D7E48AA3}"/>
              </a:ext>
            </a:extLst>
          </p:cNvPr>
          <p:cNvSpPr txBox="1"/>
          <p:nvPr/>
        </p:nvSpPr>
        <p:spPr>
          <a:xfrm>
            <a:off x="2869037" y="2640986"/>
            <a:ext cx="1566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lawik Semibold" panose="020B0604020202020204" pitchFamily="34" charset="0"/>
              </a:rPr>
              <a:t>Dedicated SQL Pools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EEA86D1-9276-4F11-AEE2-0580F45E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18" y="-56930"/>
            <a:ext cx="4131382" cy="19499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7120F6-0512-4D2A-B141-334C1B03B256}"/>
              </a:ext>
            </a:extLst>
          </p:cNvPr>
          <p:cNvGrpSpPr/>
          <p:nvPr/>
        </p:nvGrpSpPr>
        <p:grpSpPr>
          <a:xfrm>
            <a:off x="6439504" y="2325686"/>
            <a:ext cx="1864254" cy="1864254"/>
            <a:chOff x="625337" y="2536541"/>
            <a:chExt cx="1502052" cy="150205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677571-69EE-46B6-92E7-E7A125E9E89D}"/>
                </a:ext>
              </a:extLst>
            </p:cNvPr>
            <p:cNvSpPr/>
            <p:nvPr/>
          </p:nvSpPr>
          <p:spPr>
            <a:xfrm>
              <a:off x="625337" y="2536541"/>
              <a:ext cx="1502052" cy="15020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BD4686-4B67-4C08-AFEC-751457F1A085}"/>
                </a:ext>
              </a:extLst>
            </p:cNvPr>
            <p:cNvSpPr txBox="1"/>
            <p:nvPr/>
          </p:nvSpPr>
          <p:spPr>
            <a:xfrm>
              <a:off x="695047" y="2800253"/>
              <a:ext cx="1432342" cy="57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Selawik Semibold" panose="020B0604020202020204" pitchFamily="34" charset="0"/>
                </a:rPr>
                <a:t>Serverless SQL Pools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D63D6A3-164C-4E61-B841-2522E008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791" y="6441874"/>
            <a:ext cx="248405" cy="284536"/>
          </a:xfrm>
          <a:prstGeom prst="rect">
            <a:avLst/>
          </a:prstGeom>
        </p:spPr>
      </p:pic>
      <p:pic>
        <p:nvPicPr>
          <p:cNvPr id="41" name="Graphic 40" descr="Arrow circle with solid fill">
            <a:extLst>
              <a:ext uri="{FF2B5EF4-FFF2-40B4-BE49-F238E27FC236}">
                <a16:creationId xmlns:a16="http://schemas.microsoft.com/office/drawing/2014/main" id="{339B4E45-56E4-4C89-BF51-F983790BF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0616" y="3338969"/>
            <a:ext cx="603052" cy="603052"/>
          </a:xfrm>
          <a:prstGeom prst="rect">
            <a:avLst/>
          </a:prstGeom>
        </p:spPr>
      </p:pic>
      <p:pic>
        <p:nvPicPr>
          <p:cNvPr id="42" name="Graphic 41" descr="Network with solid fill">
            <a:extLst>
              <a:ext uri="{FF2B5EF4-FFF2-40B4-BE49-F238E27FC236}">
                <a16:creationId xmlns:a16="http://schemas.microsoft.com/office/drawing/2014/main" id="{2EDC06F3-7F3E-4F6D-AF87-E33F70F19C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93290">
            <a:off x="7066934" y="3434473"/>
            <a:ext cx="572845" cy="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 descr="Blue blocks and networks technology background">
            <a:extLst>
              <a:ext uri="{FF2B5EF4-FFF2-40B4-BE49-F238E27FC236}">
                <a16:creationId xmlns:a16="http://schemas.microsoft.com/office/drawing/2014/main" id="{18FC376F-2CC0-45EC-82EB-3E3E79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4325949" y="0"/>
            <a:ext cx="12710311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E20945-2D3F-443D-9493-DD88EF1A223D}"/>
              </a:ext>
            </a:extLst>
          </p:cNvPr>
          <p:cNvSpPr/>
          <p:nvPr/>
        </p:nvSpPr>
        <p:spPr>
          <a:xfrm>
            <a:off x="6600843" y="3091992"/>
            <a:ext cx="4176773" cy="28799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FF04C-D845-41D9-9DE5-78CBBC718783}"/>
              </a:ext>
            </a:extLst>
          </p:cNvPr>
          <p:cNvSpPr/>
          <p:nvPr/>
        </p:nvSpPr>
        <p:spPr>
          <a:xfrm rot="5400000">
            <a:off x="-1265708" y="1229017"/>
            <a:ext cx="6894689" cy="4363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6237014"/>
            <a:ext cx="1315714" cy="62098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03A4CCA-256E-4265-A15B-A04DE7FC8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235" y="-6275"/>
            <a:ext cx="1192765" cy="562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58F88C-E6DA-4D02-B29B-2CC2BF452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791" y="6441874"/>
            <a:ext cx="248405" cy="284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577A27-ABEB-4C00-8BE6-2BDC8A2941A6}"/>
              </a:ext>
            </a:extLst>
          </p:cNvPr>
          <p:cNvSpPr txBox="1"/>
          <p:nvPr/>
        </p:nvSpPr>
        <p:spPr>
          <a:xfrm>
            <a:off x="350752" y="4202300"/>
            <a:ext cx="3749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Materialized Views can pre-process complex data to be available for querying</a:t>
            </a:r>
            <a:endParaRPr lang="en-GB" sz="2000" b="0" i="0" dirty="0"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5942C-3BDC-444E-8B44-E62F61B6B3A2}"/>
              </a:ext>
            </a:extLst>
          </p:cNvPr>
          <p:cNvGrpSpPr/>
          <p:nvPr/>
        </p:nvGrpSpPr>
        <p:grpSpPr>
          <a:xfrm>
            <a:off x="1387592" y="1929869"/>
            <a:ext cx="1588088" cy="1502052"/>
            <a:chOff x="1387592" y="1852482"/>
            <a:chExt cx="1588088" cy="150205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8E0A4E-8969-436D-968F-097CC19C8F4B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9A9EE-1632-404B-838E-4E5AA6443D10}"/>
                </a:ext>
              </a:extLst>
            </p:cNvPr>
            <p:cNvSpPr txBox="1"/>
            <p:nvPr/>
          </p:nvSpPr>
          <p:spPr>
            <a:xfrm>
              <a:off x="1387592" y="2069375"/>
              <a:ext cx="1588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latin typeface="Selawik Semibold" panose="020B0604020202020204" pitchFamily="34" charset="0"/>
                </a:rPr>
                <a:t>Data is imported into the database</a:t>
              </a:r>
              <a:endParaRPr lang="en-GB" sz="1600" dirty="0">
                <a:latin typeface="Selawik Semibold" panose="020B0604020202020204" pitchFamily="34" charset="0"/>
              </a:endParaRPr>
            </a:p>
          </p:txBody>
        </p:sp>
        <p:pic>
          <p:nvPicPr>
            <p:cNvPr id="41" name="Graphic 40" descr="Battery charging with solid fill">
              <a:extLst>
                <a:ext uri="{FF2B5EF4-FFF2-40B4-BE49-F238E27FC236}">
                  <a16:creationId xmlns:a16="http://schemas.microsoft.com/office/drawing/2014/main" id="{E4A5E1C1-F885-4199-B7A6-DAD9FC08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19557" y="2807725"/>
              <a:ext cx="524158" cy="52415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3F4E62F-7A5F-4E80-90AA-CAA202033D5F}"/>
              </a:ext>
            </a:extLst>
          </p:cNvPr>
          <p:cNvSpPr txBox="1"/>
          <p:nvPr/>
        </p:nvSpPr>
        <p:spPr>
          <a:xfrm>
            <a:off x="92066" y="29636"/>
            <a:ext cx="4271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latin typeface="IBM Plex Sans SemiBold" panose="020B0703050203000203" pitchFamily="34" charset="0"/>
                <a:ea typeface="Roboto" panose="02000000000000000000" pitchFamily="2" charset="0"/>
              </a:rPr>
              <a:t>Dedicated SQL Pools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8A1C4-73C3-4D74-A10D-C4119DC281A8}"/>
              </a:ext>
            </a:extLst>
          </p:cNvPr>
          <p:cNvSpPr txBox="1"/>
          <p:nvPr/>
        </p:nvSpPr>
        <p:spPr>
          <a:xfrm>
            <a:off x="4637460" y="113825"/>
            <a:ext cx="3674436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Materialized Views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0A9DA0-74AB-430B-A9A3-2BF5E21F7BAE}"/>
              </a:ext>
            </a:extLst>
          </p:cNvPr>
          <p:cNvSpPr txBox="1"/>
          <p:nvPr/>
        </p:nvSpPr>
        <p:spPr>
          <a:xfrm>
            <a:off x="4740744" y="1052175"/>
            <a:ext cx="6653580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pre-aggregate data ready for querying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is physically stored ready for querying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still need to be mindful of data distribution</a:t>
            </a:r>
            <a:endParaRPr lang="en-GB" sz="20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9EBF4-2F9A-4BBB-AC27-B05B99010454}"/>
              </a:ext>
            </a:extLst>
          </p:cNvPr>
          <p:cNvSpPr/>
          <p:nvPr/>
        </p:nvSpPr>
        <p:spPr>
          <a:xfrm>
            <a:off x="6731653" y="3651058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Web Activity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B3D5B0-B4FB-4477-B764-FC17B62FE217}"/>
              </a:ext>
            </a:extLst>
          </p:cNvPr>
          <p:cNvSpPr/>
          <p:nvPr/>
        </p:nvSpPr>
        <p:spPr>
          <a:xfrm>
            <a:off x="6724800" y="4869951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Date Dimension</a:t>
            </a:r>
          </a:p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Table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C1F09-85E7-4A05-9003-D37036C9ADA7}"/>
              </a:ext>
            </a:extLst>
          </p:cNvPr>
          <p:cNvSpPr/>
          <p:nvPr/>
        </p:nvSpPr>
        <p:spPr>
          <a:xfrm>
            <a:off x="9043963" y="4195792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Materialized 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8BA7F4-8BB2-48E0-A464-CEC4C88688DC}"/>
              </a:ext>
            </a:extLst>
          </p:cNvPr>
          <p:cNvSpPr/>
          <p:nvPr/>
        </p:nvSpPr>
        <p:spPr>
          <a:xfrm>
            <a:off x="4653155" y="3651058"/>
            <a:ext cx="1563624" cy="930985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Load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34D1-5711-477A-8CB4-D18E02F18CB0}"/>
              </a:ext>
            </a:extLst>
          </p:cNvPr>
          <p:cNvCxnSpPr>
            <a:stCxn id="26" idx="3"/>
            <a:endCxn id="3" idx="1"/>
          </p:cNvCxnSpPr>
          <p:nvPr/>
        </p:nvCxnSpPr>
        <p:spPr>
          <a:xfrm>
            <a:off x="6216779" y="4116551"/>
            <a:ext cx="514874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645CB-8976-4A62-99D8-E495D0D0EEB7}"/>
              </a:ext>
            </a:extLst>
          </p:cNvPr>
          <p:cNvCxnSpPr>
            <a:cxnSpLocks/>
          </p:cNvCxnSpPr>
          <p:nvPr/>
        </p:nvCxnSpPr>
        <p:spPr>
          <a:xfrm>
            <a:off x="8295277" y="4116550"/>
            <a:ext cx="741833" cy="33708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2D1614-5901-417B-850C-3BE938D1D28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288424" y="4825651"/>
            <a:ext cx="748686" cy="50979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315425-4595-452D-8B8C-6B9A3487E963}"/>
              </a:ext>
            </a:extLst>
          </p:cNvPr>
          <p:cNvCxnSpPr>
            <a:cxnSpLocks/>
          </p:cNvCxnSpPr>
          <p:nvPr/>
        </p:nvCxnSpPr>
        <p:spPr>
          <a:xfrm>
            <a:off x="9818269" y="3787660"/>
            <a:ext cx="0" cy="32889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CEA18A-99FC-4457-95E3-631B486CF665}"/>
              </a:ext>
            </a:extLst>
          </p:cNvPr>
          <p:cNvSpPr txBox="1"/>
          <p:nvPr/>
        </p:nvSpPr>
        <p:spPr>
          <a:xfrm>
            <a:off x="8767078" y="3436752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Automatically Updated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51D8B-ECB7-4BB1-9B3B-81D217630A8B}"/>
              </a:ext>
            </a:extLst>
          </p:cNvPr>
          <p:cNvSpPr txBox="1"/>
          <p:nvPr/>
        </p:nvSpPr>
        <p:spPr>
          <a:xfrm>
            <a:off x="6637523" y="3106825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 Pool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7ABDC30C-D854-41C7-89E4-E45AADB57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17" y="2931939"/>
            <a:ext cx="477331" cy="477331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258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47" grpId="0"/>
      <p:bldP spid="18" grpId="0"/>
      <p:bldP spid="3" grpId="0" animBg="1"/>
      <p:bldP spid="20" grpId="0" animBg="1"/>
      <p:bldP spid="21" grpId="0" animBg="1"/>
      <p:bldP spid="26" grpId="0" animBg="1"/>
      <p:bldP spid="29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 descr="Blue blocks and networks technology background">
            <a:extLst>
              <a:ext uri="{FF2B5EF4-FFF2-40B4-BE49-F238E27FC236}">
                <a16:creationId xmlns:a16="http://schemas.microsoft.com/office/drawing/2014/main" id="{18FC376F-2CC0-45EC-82EB-3E3E79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4325949" y="0"/>
            <a:ext cx="12710311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4FF04C-D845-41D9-9DE5-78CBBC718783}"/>
              </a:ext>
            </a:extLst>
          </p:cNvPr>
          <p:cNvSpPr/>
          <p:nvPr/>
        </p:nvSpPr>
        <p:spPr>
          <a:xfrm rot="5400000">
            <a:off x="-1265708" y="1229017"/>
            <a:ext cx="6894689" cy="4363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77A27-ABEB-4C00-8BE6-2BDC8A2941A6}"/>
              </a:ext>
            </a:extLst>
          </p:cNvPr>
          <p:cNvSpPr txBox="1"/>
          <p:nvPr/>
        </p:nvSpPr>
        <p:spPr>
          <a:xfrm>
            <a:off x="350752" y="4202300"/>
            <a:ext cx="3749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We can use CETAS to create a pre-processed dataset that can be consumed by SQL clients (Power BI etc)</a:t>
            </a:r>
            <a:endParaRPr lang="en-GB" sz="2000" b="0" i="0" dirty="0"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5942C-3BDC-444E-8B44-E62F61B6B3A2}"/>
              </a:ext>
            </a:extLst>
          </p:cNvPr>
          <p:cNvGrpSpPr/>
          <p:nvPr/>
        </p:nvGrpSpPr>
        <p:grpSpPr>
          <a:xfrm>
            <a:off x="1411947" y="1929869"/>
            <a:ext cx="1502052" cy="1502052"/>
            <a:chOff x="1411947" y="1852482"/>
            <a:chExt cx="1502052" cy="150205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8E0A4E-8969-436D-968F-097CC19C8F4B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" name="Graphic 40" descr="Battery charging with solid fill">
              <a:extLst>
                <a:ext uri="{FF2B5EF4-FFF2-40B4-BE49-F238E27FC236}">
                  <a16:creationId xmlns:a16="http://schemas.microsoft.com/office/drawing/2014/main" id="{E4A5E1C1-F885-4199-B7A6-DAD9FC08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9557" y="2807725"/>
              <a:ext cx="524158" cy="52415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3F4E62F-7A5F-4E80-90AA-CAA202033D5F}"/>
              </a:ext>
            </a:extLst>
          </p:cNvPr>
          <p:cNvSpPr txBox="1"/>
          <p:nvPr/>
        </p:nvSpPr>
        <p:spPr>
          <a:xfrm>
            <a:off x="92066" y="29636"/>
            <a:ext cx="4271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0" i="0" dirty="0">
                <a:latin typeface="IBM Plex Sans SemiBold" panose="020B0703050203000203" pitchFamily="34" charset="0"/>
                <a:ea typeface="Roboto" panose="02000000000000000000" pitchFamily="2" charset="0"/>
              </a:rPr>
              <a:t>Serverless SQL Pools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8A1C4-73C3-4D74-A10D-C4119DC281A8}"/>
              </a:ext>
            </a:extLst>
          </p:cNvPr>
          <p:cNvSpPr txBox="1"/>
          <p:nvPr/>
        </p:nvSpPr>
        <p:spPr>
          <a:xfrm>
            <a:off x="4637460" y="113825"/>
            <a:ext cx="5882667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External Table As Select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142A2-AEB9-4327-9C18-61DECC477472}"/>
              </a:ext>
            </a:extLst>
          </p:cNvPr>
          <p:cNvSpPr txBox="1"/>
          <p:nvPr/>
        </p:nvSpPr>
        <p:spPr>
          <a:xfrm>
            <a:off x="1531636" y="2173837"/>
            <a:ext cx="129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Selawik Semibold" panose="020B0604020202020204" pitchFamily="34" charset="0"/>
              </a:rPr>
              <a:t>Connect to data in Data Lake</a:t>
            </a:r>
            <a:endParaRPr lang="en-GB" sz="1600" dirty="0">
              <a:latin typeface="Selawik Semibold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88B4D-A6FD-420F-8030-BC48412BDD46}"/>
              </a:ext>
            </a:extLst>
          </p:cNvPr>
          <p:cNvSpPr txBox="1"/>
          <p:nvPr/>
        </p:nvSpPr>
        <p:spPr>
          <a:xfrm>
            <a:off x="4740744" y="1052175"/>
            <a:ext cx="7359190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pre-aggregate data using SQL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is saved to a new folder in the Data Lake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View selects the data from the most recent folder</a:t>
            </a:r>
            <a:endParaRPr lang="en-GB" sz="20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65E6F0-3816-4C34-9F17-F35E4BE5F5BB}"/>
              </a:ext>
            </a:extLst>
          </p:cNvPr>
          <p:cNvSpPr/>
          <p:nvPr/>
        </p:nvSpPr>
        <p:spPr>
          <a:xfrm>
            <a:off x="4530064" y="3220309"/>
            <a:ext cx="1563624" cy="930985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Load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5D89DF-660A-4FAB-B948-D1E9E5D67B5D}"/>
              </a:ext>
            </a:extLst>
          </p:cNvPr>
          <p:cNvSpPr/>
          <p:nvPr/>
        </p:nvSpPr>
        <p:spPr>
          <a:xfrm>
            <a:off x="6699741" y="3011866"/>
            <a:ext cx="2129555" cy="25640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E307C7-CB3C-48A8-96EF-896CC4F50D45}"/>
              </a:ext>
            </a:extLst>
          </p:cNvPr>
          <p:cNvSpPr txBox="1"/>
          <p:nvPr/>
        </p:nvSpPr>
        <p:spPr>
          <a:xfrm>
            <a:off x="6731653" y="3029881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7F109F-EDC5-4360-8C70-72F2A11AE005}"/>
              </a:ext>
            </a:extLst>
          </p:cNvPr>
          <p:cNvSpPr/>
          <p:nvPr/>
        </p:nvSpPr>
        <p:spPr>
          <a:xfrm>
            <a:off x="6846917" y="4151294"/>
            <a:ext cx="1563624" cy="465494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>
                    <a:lumMod val="95000"/>
                    <a:lumOff val="5000"/>
                  </a:schemeClr>
                </a:solidFill>
              </a:rPr>
              <a:t>\aggregates\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574896-7389-4B0A-9D48-9CF5BD690424}"/>
              </a:ext>
            </a:extLst>
          </p:cNvPr>
          <p:cNvSpPr/>
          <p:nvPr/>
        </p:nvSpPr>
        <p:spPr>
          <a:xfrm>
            <a:off x="8918350" y="3029881"/>
            <a:ext cx="1900435" cy="25640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ACB51-3449-4D69-B29B-375B32B09C66}"/>
              </a:ext>
            </a:extLst>
          </p:cNvPr>
          <p:cNvSpPr txBox="1"/>
          <p:nvPr/>
        </p:nvSpPr>
        <p:spPr>
          <a:xfrm>
            <a:off x="8918350" y="3030216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16974-03F3-457E-B06D-1FA039108AAC}"/>
              </a:ext>
            </a:extLst>
          </p:cNvPr>
          <p:cNvSpPr/>
          <p:nvPr/>
        </p:nvSpPr>
        <p:spPr>
          <a:xfrm>
            <a:off x="7221230" y="4737848"/>
            <a:ext cx="1468000" cy="307777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tx1">
                    <a:lumMod val="95000"/>
                    <a:lumOff val="5000"/>
                  </a:schemeClr>
                </a:solidFill>
              </a:rPr>
              <a:t>\20211801053000\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4DA7F-82C3-49C7-BD92-CB5F76B2C58B}"/>
              </a:ext>
            </a:extLst>
          </p:cNvPr>
          <p:cNvSpPr/>
          <p:nvPr/>
        </p:nvSpPr>
        <p:spPr>
          <a:xfrm>
            <a:off x="7221230" y="5161580"/>
            <a:ext cx="1468000" cy="307777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tx1">
                    <a:lumMod val="95000"/>
                    <a:lumOff val="5000"/>
                  </a:schemeClr>
                </a:solidFill>
              </a:rPr>
              <a:t>\20211901053000\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6CD76C-D2A9-4952-BCA8-1CC53AC32E77}"/>
              </a:ext>
            </a:extLst>
          </p:cNvPr>
          <p:cNvSpPr/>
          <p:nvPr/>
        </p:nvSpPr>
        <p:spPr>
          <a:xfrm>
            <a:off x="6856715" y="3453613"/>
            <a:ext cx="1563624" cy="465494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>
                    <a:lumMod val="95000"/>
                    <a:lumOff val="5000"/>
                  </a:schemeClr>
                </a:solidFill>
              </a:rPr>
              <a:t>\source data\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60C1A-E224-434F-A6BC-2379F1E2E310}"/>
              </a:ext>
            </a:extLst>
          </p:cNvPr>
          <p:cNvSpPr/>
          <p:nvPr/>
        </p:nvSpPr>
        <p:spPr>
          <a:xfrm>
            <a:off x="9085137" y="3846433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CETAS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747423-FB29-46BA-8868-BF8DCE3DDE63}"/>
              </a:ext>
            </a:extLst>
          </p:cNvPr>
          <p:cNvCxnSpPr>
            <a:cxnSpLocks/>
          </p:cNvCxnSpPr>
          <p:nvPr/>
        </p:nvCxnSpPr>
        <p:spPr>
          <a:xfrm>
            <a:off x="8420339" y="3651058"/>
            <a:ext cx="664798" cy="46549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88063F-E5AB-4B72-85CD-1C316832E830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8689230" y="4475971"/>
            <a:ext cx="365914" cy="41576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1DA168-F0C2-4A27-AB4E-764FFA8A0C52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6093688" y="3685802"/>
            <a:ext cx="763027" cy="55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A958B3-5AFE-42A8-AB4B-0E9AE42E7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123" y="954891"/>
            <a:ext cx="7509141" cy="218556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083BA1B-28F9-405C-852A-69EAE705A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61" y="2822953"/>
            <a:ext cx="477331" cy="477331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078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7" grpId="0"/>
      <p:bldP spid="20" grpId="0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A87D85F-E643-4AD0-8DB4-FFD317D51B83}"/>
              </a:ext>
            </a:extLst>
          </p:cNvPr>
          <p:cNvSpPr/>
          <p:nvPr/>
        </p:nvSpPr>
        <p:spPr>
          <a:xfrm rot="5400000">
            <a:off x="-1396478" y="1359788"/>
            <a:ext cx="6894689" cy="410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" descr="Blue blocks and networks technology background">
            <a:extLst>
              <a:ext uri="{FF2B5EF4-FFF2-40B4-BE49-F238E27FC236}">
                <a16:creationId xmlns:a16="http://schemas.microsoft.com/office/drawing/2014/main" id="{18FC376F-2CC0-45EC-82EB-3E3E79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4101737" y="0"/>
            <a:ext cx="1293452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0" y="6237014"/>
            <a:ext cx="1315714" cy="620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1EA85-3783-4A59-9270-B479F9428B70}"/>
              </a:ext>
            </a:extLst>
          </p:cNvPr>
          <p:cNvSpPr txBox="1"/>
          <p:nvPr/>
        </p:nvSpPr>
        <p:spPr>
          <a:xfrm>
            <a:off x="4891758" y="3936867"/>
            <a:ext cx="193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SQL</a:t>
            </a:r>
            <a:endParaRPr lang="en-GB" sz="1200" b="0" i="0" dirty="0">
              <a:solidFill>
                <a:schemeClr val="bg1"/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 algn="l"/>
            <a:r>
              <a:rPr lang="en-GB" sz="2800" b="0" i="0" dirty="0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Endpoint</a:t>
            </a:r>
            <a:endParaRPr lang="en-GB" sz="1200" b="0" i="0" dirty="0">
              <a:solidFill>
                <a:schemeClr val="bg1"/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875D41-73A4-410C-BE04-8605A64DB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151" y="2382718"/>
            <a:ext cx="1453875" cy="145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224402-2EDF-48F3-A192-8372E311DC0C}"/>
              </a:ext>
            </a:extLst>
          </p:cNvPr>
          <p:cNvSpPr txBox="1"/>
          <p:nvPr/>
        </p:nvSpPr>
        <p:spPr>
          <a:xfrm>
            <a:off x="9390137" y="745156"/>
            <a:ext cx="286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SQL Server Management Studio</a:t>
            </a:r>
            <a:endParaRPr lang="en-GB" sz="1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69BDA-30D6-400C-A9B6-DBED7892ED1A}"/>
              </a:ext>
            </a:extLst>
          </p:cNvPr>
          <p:cNvSpPr txBox="1"/>
          <p:nvPr/>
        </p:nvSpPr>
        <p:spPr>
          <a:xfrm>
            <a:off x="9370342" y="2327405"/>
            <a:ext cx="242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Azure Data Studio</a:t>
            </a:r>
            <a:endParaRPr lang="en-GB" sz="1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8D6091-174A-4F87-B726-14F431C42A0B}"/>
              </a:ext>
            </a:extLst>
          </p:cNvPr>
          <p:cNvSpPr txBox="1"/>
          <p:nvPr/>
        </p:nvSpPr>
        <p:spPr>
          <a:xfrm>
            <a:off x="9319043" y="4001550"/>
            <a:ext cx="242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Azure Analysis Services</a:t>
            </a:r>
            <a:endParaRPr lang="en-GB" sz="1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9E054-4321-442E-A953-BE6B91161897}"/>
              </a:ext>
            </a:extLst>
          </p:cNvPr>
          <p:cNvSpPr txBox="1"/>
          <p:nvPr/>
        </p:nvSpPr>
        <p:spPr>
          <a:xfrm>
            <a:off x="9326850" y="5747881"/>
            <a:ext cx="286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Power BI (Datasets &amp; Dataflows)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3F3282-302E-4597-92B9-1F16352AD143}"/>
              </a:ext>
            </a:extLst>
          </p:cNvPr>
          <p:cNvSpPr txBox="1"/>
          <p:nvPr/>
        </p:nvSpPr>
        <p:spPr>
          <a:xfrm>
            <a:off x="126030" y="3112075"/>
            <a:ext cx="3686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Serverless and Dedicated SQL Pools have separate endpoints that other data services and clients can </a:t>
            </a:r>
            <a:r>
              <a:rPr lang="en-GB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connect to and issue SQL statements</a:t>
            </a:r>
            <a:endParaRPr lang="en-GB" sz="24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133B429-77C4-4DE6-8E96-E6FDC9095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87" y="4748673"/>
            <a:ext cx="3707904" cy="1819969"/>
          </a:xfrm>
          <a:prstGeom prst="rect">
            <a:avLst/>
          </a:prstGeom>
          <a:ln w="19050">
            <a:solidFill>
              <a:srgbClr val="2BA457"/>
            </a:solidFill>
            <a:prstDash val="sysDot"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EC6173-B4D5-4211-8D53-B9542BC64857}"/>
              </a:ext>
            </a:extLst>
          </p:cNvPr>
          <p:cNvSpPr/>
          <p:nvPr/>
        </p:nvSpPr>
        <p:spPr>
          <a:xfrm>
            <a:off x="240787" y="5855358"/>
            <a:ext cx="3572183" cy="436978"/>
          </a:xfrm>
          <a:prstGeom prst="rect">
            <a:avLst/>
          </a:prstGeom>
          <a:noFill/>
          <a:ln w="38100">
            <a:solidFill>
              <a:srgbClr val="ED4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539501-8AD1-4570-A2C2-9E70DB020FBF}"/>
              </a:ext>
            </a:extLst>
          </p:cNvPr>
          <p:cNvGrpSpPr/>
          <p:nvPr/>
        </p:nvGrpSpPr>
        <p:grpSpPr>
          <a:xfrm>
            <a:off x="1332062" y="1468297"/>
            <a:ext cx="1526431" cy="1502052"/>
            <a:chOff x="1411947" y="1852482"/>
            <a:chExt cx="1526431" cy="150205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2CF96F6-C667-4CF6-A791-36C0F25522E1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BD2423-A477-43E5-BD0F-94BB95D221EF}"/>
                </a:ext>
              </a:extLst>
            </p:cNvPr>
            <p:cNvSpPr txBox="1"/>
            <p:nvPr/>
          </p:nvSpPr>
          <p:spPr>
            <a:xfrm>
              <a:off x="1436326" y="2362953"/>
              <a:ext cx="150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Selawik Semibold" panose="020B0604020202020204" pitchFamily="34" charset="0"/>
                </a:rPr>
                <a:t>Endpoint</a:t>
              </a:r>
              <a:endParaRPr lang="en-GB" dirty="0">
                <a:latin typeface="Selawik Semibold" panose="020B0604020202020204" pitchFamily="34" charset="0"/>
              </a:endParaRPr>
            </a:p>
          </p:txBody>
        </p:sp>
        <p:pic>
          <p:nvPicPr>
            <p:cNvPr id="45" name="Graphic 44" descr="Battery charging with solid fill">
              <a:extLst>
                <a:ext uri="{FF2B5EF4-FFF2-40B4-BE49-F238E27FC236}">
                  <a16:creationId xmlns:a16="http://schemas.microsoft.com/office/drawing/2014/main" id="{AF733A61-0BDB-4CF8-B85D-6CF29C9F1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19557" y="2807725"/>
              <a:ext cx="524158" cy="524158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6A44D93-B640-4530-AE16-0BB26206AC88}"/>
              </a:ext>
            </a:extLst>
          </p:cNvPr>
          <p:cNvSpPr/>
          <p:nvPr/>
        </p:nvSpPr>
        <p:spPr>
          <a:xfrm>
            <a:off x="7628165" y="61353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205139-D498-4046-BDCB-F41B376F2196}"/>
              </a:ext>
            </a:extLst>
          </p:cNvPr>
          <p:cNvSpPr txBox="1"/>
          <p:nvPr/>
        </p:nvSpPr>
        <p:spPr>
          <a:xfrm>
            <a:off x="92066" y="29636"/>
            <a:ext cx="4271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0" i="0">
                <a:latin typeface="IBM Plex Sans SemiBold" panose="020B0703050203000203" pitchFamily="34" charset="0"/>
                <a:ea typeface="Roboto" panose="02000000000000000000" pitchFamily="2" charset="0"/>
              </a:rPr>
              <a:t>Connection</a:t>
            </a:r>
            <a:endParaRPr lang="en-GB" sz="4000" b="0" i="0" dirty="0">
              <a:latin typeface="IBM Plex Sans SemiBold" panose="020B0703050203000203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3F5E-FE38-4DB8-9EC6-07DBBF132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8231" y="144441"/>
            <a:ext cx="1264788" cy="128865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E5537A-4F23-4A28-AF99-8AB8F67C9A9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437825" y="862306"/>
            <a:ext cx="1190340" cy="1503545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2610DFA-7B0A-4FF6-892B-342801A52A50}"/>
              </a:ext>
            </a:extLst>
          </p:cNvPr>
          <p:cNvSpPr/>
          <p:nvPr/>
        </p:nvSpPr>
        <p:spPr>
          <a:xfrm>
            <a:off x="7633984" y="1739671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11E4E-2FE4-4A5C-8CD2-664BD8FC55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9065" y="1810124"/>
            <a:ext cx="1402664" cy="1388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894C0-192B-4B7B-B2E7-6C0F5B9EFE6F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558008" y="2540624"/>
            <a:ext cx="1075976" cy="262174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274C769-54F9-4831-A561-A956BF78B585}"/>
              </a:ext>
            </a:extLst>
          </p:cNvPr>
          <p:cNvSpPr/>
          <p:nvPr/>
        </p:nvSpPr>
        <p:spPr>
          <a:xfrm>
            <a:off x="7646515" y="3419460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62312A-D67C-4EC7-87AE-A25245E7D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4430" y="3625392"/>
            <a:ext cx="1216822" cy="121682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BCFF3C4-86F1-4257-8041-F24FB1F9ABBC}"/>
              </a:ext>
            </a:extLst>
          </p:cNvPr>
          <p:cNvSpPr/>
          <p:nvPr/>
        </p:nvSpPr>
        <p:spPr>
          <a:xfrm>
            <a:off x="7696820" y="5113762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05A34B-980F-469B-832E-DCD2A67471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8667" y="5033775"/>
            <a:ext cx="1708183" cy="170818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EC9CFB-69F9-4738-BC2E-9B03505D7990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6566587" y="3558019"/>
            <a:ext cx="1079928" cy="662394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303105-D807-4E4F-B74E-5F89CF1EA57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81611" y="3567085"/>
            <a:ext cx="1237056" cy="2320782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  <p:bldP spid="32" grpId="0"/>
      <p:bldP spid="33" grpId="0"/>
      <p:bldP spid="34" grpId="0"/>
      <p:bldP spid="39" grpId="0"/>
      <p:bldP spid="41" grpId="0" animBg="1"/>
      <p:bldP spid="2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5FB17-A104-4036-811E-F83B5F59AC67}"/>
              </a:ext>
            </a:extLst>
          </p:cNvPr>
          <p:cNvSpPr/>
          <p:nvPr/>
        </p:nvSpPr>
        <p:spPr>
          <a:xfrm rot="5400000">
            <a:off x="4433369" y="-4470059"/>
            <a:ext cx="3325258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38" y="6245725"/>
            <a:ext cx="1315714" cy="620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D3C65-E754-4E43-8FEB-ADF92A7484C2}"/>
              </a:ext>
            </a:extLst>
          </p:cNvPr>
          <p:cNvSpPr txBox="1"/>
          <p:nvPr/>
        </p:nvSpPr>
        <p:spPr>
          <a:xfrm>
            <a:off x="296732" y="3341728"/>
            <a:ext cx="968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GB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EEA86D1-9276-4F11-AEE2-0580F45E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18" y="-56930"/>
            <a:ext cx="4131382" cy="194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3D6A3-164C-4E61-B841-2522E008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791" y="6441874"/>
            <a:ext cx="248405" cy="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5FB17-A104-4036-811E-F83B5F59AC67}"/>
              </a:ext>
            </a:extLst>
          </p:cNvPr>
          <p:cNvSpPr/>
          <p:nvPr/>
        </p:nvSpPr>
        <p:spPr>
          <a:xfrm rot="5400000">
            <a:off x="4433369" y="-4470059"/>
            <a:ext cx="3325258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38" y="6245725"/>
            <a:ext cx="1315714" cy="620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D3C65-E754-4E43-8FEB-ADF92A7484C2}"/>
              </a:ext>
            </a:extLst>
          </p:cNvPr>
          <p:cNvSpPr txBox="1"/>
          <p:nvPr/>
        </p:nvSpPr>
        <p:spPr>
          <a:xfrm>
            <a:off x="296732" y="3341728"/>
            <a:ext cx="968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EEA86D1-9276-4F11-AEE2-0580F45E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18" y="-56930"/>
            <a:ext cx="4131382" cy="194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3D6A3-164C-4E61-B841-2522E008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791" y="6441874"/>
            <a:ext cx="248405" cy="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0decc-a68b-4589-9a62-e12ef0f2fe3d" xsi:nil="true"/>
    <lcf76f155ced4ddcb4097134ff3c332f xmlns="7740c74b-fe19-42d8-af6d-0ea2bf6c289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3" ma:contentTypeDescription="Create a new document." ma:contentTypeScope="" ma:versionID="c625feb817c1f7e3e63600376067c297">
  <xsd:schema xmlns:xsd="http://www.w3.org/2001/XMLSchema" xmlns:xs="http://www.w3.org/2001/XMLSchema" xmlns:p="http://schemas.microsoft.com/office/2006/metadata/properties" xmlns:ns2="7740c74b-fe19-42d8-af6d-0ea2bf6c289a" xmlns:ns3="1dd0decc-a68b-4589-9a62-e12ef0f2fe3d" targetNamespace="http://schemas.microsoft.com/office/2006/metadata/properties" ma:root="true" ma:fieldsID="af839ad7a17ba17114cc3d408cd3a0a6" ns2:_="" ns3:_="">
    <xsd:import namespace="7740c74b-fe19-42d8-af6d-0ea2bf6c289a"/>
    <xsd:import namespace="1dd0decc-a68b-4589-9a62-e12ef0f2f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28ca532-5b19-44c3-917d-e61e4a2dd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0decc-a68b-4589-9a62-e12ef0f2fe3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d155687-0c29-470a-b8ce-1126cf40ff79}" ma:internalName="TaxCatchAll" ma:showField="CatchAllData" ma:web="1dd0decc-a68b-4589-9a62-e12ef0f2f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03C9CB-262D-4226-86B8-E00F0FB8F885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740c74b-fe19-42d8-af6d-0ea2bf6c289a"/>
    <ds:schemaRef ds:uri="1dd0decc-a68b-4589-9a62-e12ef0f2fe3d"/>
  </ds:schemaRefs>
</ds:datastoreItem>
</file>

<file path=customXml/itemProps2.xml><?xml version="1.0" encoding="utf-8"?>
<ds:datastoreItem xmlns:ds="http://schemas.openxmlformats.org/officeDocument/2006/customXml" ds:itemID="{C13970B7-923B-4B33-A191-A604FAF2C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0c74b-fe19-42d8-af6d-0ea2bf6c289a"/>
    <ds:schemaRef ds:uri="1dd0decc-a68b-4589-9a62-e12ef0f2f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936B4A-121C-486D-AFE3-49A1CCFB63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203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IBM Plex Sans</vt:lpstr>
      <vt:lpstr>IBM Plex Sans Medium</vt:lpstr>
      <vt:lpstr>IBM Plex Sans SemiBold</vt:lpstr>
      <vt:lpstr>Roboto</vt:lpstr>
      <vt:lpstr>Segoe UI Semibold</vt:lpstr>
      <vt:lpstr>Selawik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Andy Cutler</cp:lastModifiedBy>
  <cp:revision>10</cp:revision>
  <dcterms:created xsi:type="dcterms:W3CDTF">2021-01-26T10:48:13Z</dcterms:created>
  <dcterms:modified xsi:type="dcterms:W3CDTF">2022-07-23T17:35:40Z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  <property fmtid="{D5CDD505-2E9C-101B-9397-08002B2CF9AE}" pid="3" name="MediaServiceImageTags">
    <vt:lpwstr/>
  </property>
</Properties>
</file>