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4" r:id="rId1"/>
  </p:sldMasterIdLst>
  <p:sldIdLst>
    <p:sldId id="258" r:id="rId2"/>
    <p:sldId id="257" r:id="rId3"/>
    <p:sldId id="259" r:id="rId4"/>
    <p:sldId id="260" r:id="rId5"/>
    <p:sldId id="261" r:id="rId6"/>
    <p:sldId id="262" r:id="rId7"/>
    <p:sldId id="264" r:id="rId8"/>
    <p:sldId id="265" r:id="rId9"/>
    <p:sldId id="266" r:id="rId10"/>
    <p:sldId id="267" r:id="rId11"/>
    <p:sldId id="268" r:id="rId12"/>
    <p:sldId id="269" r:id="rId13"/>
    <p:sldId id="270" r:id="rId14"/>
    <p:sldId id="263" r:id="rId15"/>
    <p:sldId id="27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27DB27E-F48A-4C63-8FA3-E6F87F90686C}" v="50" dt="2022-12-25T05:33:36.60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5226" autoAdjust="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ahim Uddin" userId="5bf4c1f8-bd69-4f9b-8ad9-76e30f057e9d" providerId="ADAL" clId="{D27DB27E-F48A-4C63-8FA3-E6F87F90686C}"/>
    <pc:docChg chg="undo custSel addSld delSld modSld sldOrd">
      <pc:chgData name="Fahim Uddin" userId="5bf4c1f8-bd69-4f9b-8ad9-76e30f057e9d" providerId="ADAL" clId="{D27DB27E-F48A-4C63-8FA3-E6F87F90686C}" dt="2022-12-25T05:40:08.043" v="607" actId="680"/>
      <pc:docMkLst>
        <pc:docMk/>
      </pc:docMkLst>
      <pc:sldChg chg="addSp delSp modSp new del mod setBg setClrOvrMap delDesignElem">
        <pc:chgData name="Fahim Uddin" userId="5bf4c1f8-bd69-4f9b-8ad9-76e30f057e9d" providerId="ADAL" clId="{D27DB27E-F48A-4C63-8FA3-E6F87F90686C}" dt="2022-12-25T04:53:13.511" v="263" actId="47"/>
        <pc:sldMkLst>
          <pc:docMk/>
          <pc:sldMk cId="3337221805" sldId="256"/>
        </pc:sldMkLst>
        <pc:spChg chg="del">
          <ac:chgData name="Fahim Uddin" userId="5bf4c1f8-bd69-4f9b-8ad9-76e30f057e9d" providerId="ADAL" clId="{D27DB27E-F48A-4C63-8FA3-E6F87F90686C}" dt="2022-12-24T00:55:39.282" v="1" actId="478"/>
          <ac:spMkLst>
            <pc:docMk/>
            <pc:sldMk cId="3337221805" sldId="256"/>
            <ac:spMk id="2" creationId="{2A140B3C-F4A5-919D-A13B-C94640FD80E7}"/>
          </ac:spMkLst>
        </pc:spChg>
        <pc:spChg chg="del">
          <ac:chgData name="Fahim Uddin" userId="5bf4c1f8-bd69-4f9b-8ad9-76e30f057e9d" providerId="ADAL" clId="{D27DB27E-F48A-4C63-8FA3-E6F87F90686C}" dt="2022-12-24T00:55:43.642" v="2" actId="478"/>
          <ac:spMkLst>
            <pc:docMk/>
            <pc:sldMk cId="3337221805" sldId="256"/>
            <ac:spMk id="3" creationId="{65FD5AC4-9428-106D-354F-D26F2A8CF35A}"/>
          </ac:spMkLst>
        </pc:spChg>
        <pc:spChg chg="add mod ord">
          <ac:chgData name="Fahim Uddin" userId="5bf4c1f8-bd69-4f9b-8ad9-76e30f057e9d" providerId="ADAL" clId="{D27DB27E-F48A-4C63-8FA3-E6F87F90686C}" dt="2022-12-25T04:49:11.688" v="244" actId="26606"/>
          <ac:spMkLst>
            <pc:docMk/>
            <pc:sldMk cId="3337221805" sldId="256"/>
            <ac:spMk id="5" creationId="{2EA2E1FD-DC51-BF76-4AB0-C5F6CB104AD3}"/>
          </ac:spMkLst>
        </pc:spChg>
        <pc:spChg chg="add mod ord">
          <ac:chgData name="Fahim Uddin" userId="5bf4c1f8-bd69-4f9b-8ad9-76e30f057e9d" providerId="ADAL" clId="{D27DB27E-F48A-4C63-8FA3-E6F87F90686C}" dt="2022-12-25T04:49:11.688" v="244" actId="26606"/>
          <ac:spMkLst>
            <pc:docMk/>
            <pc:sldMk cId="3337221805" sldId="256"/>
            <ac:spMk id="7" creationId="{1502BBAE-5694-6993-B1A4-2F9A8119ACB4}"/>
          </ac:spMkLst>
        </pc:spChg>
        <pc:spChg chg="add del mod ord">
          <ac:chgData name="Fahim Uddin" userId="5bf4c1f8-bd69-4f9b-8ad9-76e30f057e9d" providerId="ADAL" clId="{D27DB27E-F48A-4C63-8FA3-E6F87F90686C}" dt="2022-12-25T04:49:11.688" v="244" actId="26606"/>
          <ac:spMkLst>
            <pc:docMk/>
            <pc:sldMk cId="3337221805" sldId="256"/>
            <ac:spMk id="9" creationId="{579F5C05-C2C8-7B3D-5F75-6D52E5F18A0A}"/>
          </ac:spMkLst>
        </pc:spChg>
        <pc:spChg chg="add del">
          <ac:chgData name="Fahim Uddin" userId="5bf4c1f8-bd69-4f9b-8ad9-76e30f057e9d" providerId="ADAL" clId="{D27DB27E-F48A-4C63-8FA3-E6F87F90686C}" dt="2022-12-24T01:46:21.203" v="123" actId="26606"/>
          <ac:spMkLst>
            <pc:docMk/>
            <pc:sldMk cId="3337221805" sldId="256"/>
            <ac:spMk id="14" creationId="{2255CADE-DCE0-447F-B290-2AE78E5E5598}"/>
          </ac:spMkLst>
        </pc:spChg>
        <pc:spChg chg="add del">
          <ac:chgData name="Fahim Uddin" userId="5bf4c1f8-bd69-4f9b-8ad9-76e30f057e9d" providerId="ADAL" clId="{D27DB27E-F48A-4C63-8FA3-E6F87F90686C}" dt="2022-12-24T01:49:12.913" v="150" actId="26606"/>
          <ac:spMkLst>
            <pc:docMk/>
            <pc:sldMk cId="3337221805" sldId="256"/>
            <ac:spMk id="15" creationId="{42285737-90EE-47DC-AC80-8AE156B11969}"/>
          </ac:spMkLst>
        </pc:spChg>
        <pc:spChg chg="add del">
          <ac:chgData name="Fahim Uddin" userId="5bf4c1f8-bd69-4f9b-8ad9-76e30f057e9d" providerId="ADAL" clId="{D27DB27E-F48A-4C63-8FA3-E6F87F90686C}" dt="2022-12-24T01:46:21.203" v="123" actId="26606"/>
          <ac:spMkLst>
            <pc:docMk/>
            <pc:sldMk cId="3337221805" sldId="256"/>
            <ac:spMk id="16" creationId="{4245587C-701C-48A1-9B6B-10C3DF81A876}"/>
          </ac:spMkLst>
        </pc:spChg>
        <pc:spChg chg="add del">
          <ac:chgData name="Fahim Uddin" userId="5bf4c1f8-bd69-4f9b-8ad9-76e30f057e9d" providerId="ADAL" clId="{D27DB27E-F48A-4C63-8FA3-E6F87F90686C}" dt="2022-12-24T01:49:15.723" v="154" actId="26606"/>
          <ac:spMkLst>
            <pc:docMk/>
            <pc:sldMk cId="3337221805" sldId="256"/>
            <ac:spMk id="17" creationId="{A8384FB5-9ADC-4DDC-881B-597D56F5B15D}"/>
          </ac:spMkLst>
        </pc:spChg>
        <pc:spChg chg="add del">
          <ac:chgData name="Fahim Uddin" userId="5bf4c1f8-bd69-4f9b-8ad9-76e30f057e9d" providerId="ADAL" clId="{D27DB27E-F48A-4C63-8FA3-E6F87F90686C}" dt="2022-12-24T01:49:15.723" v="154" actId="26606"/>
          <ac:spMkLst>
            <pc:docMk/>
            <pc:sldMk cId="3337221805" sldId="256"/>
            <ac:spMk id="19" creationId="{91E5A9A7-95C6-4F4F-B00E-C82E07FE62EF}"/>
          </ac:spMkLst>
        </pc:spChg>
        <pc:spChg chg="add del">
          <ac:chgData name="Fahim Uddin" userId="5bf4c1f8-bd69-4f9b-8ad9-76e30f057e9d" providerId="ADAL" clId="{D27DB27E-F48A-4C63-8FA3-E6F87F90686C}" dt="2022-12-24T01:46:25.285" v="125" actId="26606"/>
          <ac:spMkLst>
            <pc:docMk/>
            <pc:sldMk cId="3337221805" sldId="256"/>
            <ac:spMk id="23" creationId="{48FE65CB-EFD8-497D-A30A-093E20EACB05}"/>
          </ac:spMkLst>
        </pc:spChg>
        <pc:spChg chg="add del">
          <ac:chgData name="Fahim Uddin" userId="5bf4c1f8-bd69-4f9b-8ad9-76e30f057e9d" providerId="ADAL" clId="{D27DB27E-F48A-4C63-8FA3-E6F87F90686C}" dt="2022-12-24T01:46:30.741" v="127" actId="26606"/>
          <ac:spMkLst>
            <pc:docMk/>
            <pc:sldMk cId="3337221805" sldId="256"/>
            <ac:spMk id="25" creationId="{31CA2540-FD07-4286-91E4-8D0DE4E50979}"/>
          </ac:spMkLst>
        </pc:spChg>
        <pc:spChg chg="add del">
          <ac:chgData name="Fahim Uddin" userId="5bf4c1f8-bd69-4f9b-8ad9-76e30f057e9d" providerId="ADAL" clId="{D27DB27E-F48A-4C63-8FA3-E6F87F90686C}" dt="2022-12-24T01:46:32.306" v="129" actId="26606"/>
          <ac:spMkLst>
            <pc:docMk/>
            <pc:sldMk cId="3337221805" sldId="256"/>
            <ac:spMk id="30" creationId="{B40FCD49-2060-48B9-8212-8A5F1DF4726F}"/>
          </ac:spMkLst>
        </pc:spChg>
        <pc:spChg chg="add del">
          <ac:chgData name="Fahim Uddin" userId="5bf4c1f8-bd69-4f9b-8ad9-76e30f057e9d" providerId="ADAL" clId="{D27DB27E-F48A-4C63-8FA3-E6F87F90686C}" dt="2022-12-24T01:49:15.723" v="154" actId="26606"/>
          <ac:spMkLst>
            <pc:docMk/>
            <pc:sldMk cId="3337221805" sldId="256"/>
            <ac:spMk id="33" creationId="{D07DD2DE-F619-49DD-B5E7-03A290FF4ED1}"/>
          </ac:spMkLst>
        </pc:spChg>
        <pc:spChg chg="add del">
          <ac:chgData name="Fahim Uddin" userId="5bf4c1f8-bd69-4f9b-8ad9-76e30f057e9d" providerId="ADAL" clId="{D27DB27E-F48A-4C63-8FA3-E6F87F90686C}" dt="2022-12-24T01:46:54.985" v="132"/>
          <ac:spMkLst>
            <pc:docMk/>
            <pc:sldMk cId="3337221805" sldId="256"/>
            <ac:spMk id="36" creationId="{4D4DD4CF-9732-4771-98FE-77886DC915F2}"/>
          </ac:spMkLst>
        </pc:spChg>
        <pc:spChg chg="add del">
          <ac:chgData name="Fahim Uddin" userId="5bf4c1f8-bd69-4f9b-8ad9-76e30f057e9d" providerId="ADAL" clId="{D27DB27E-F48A-4C63-8FA3-E6F87F90686C}" dt="2022-12-24T01:46:54.985" v="132"/>
          <ac:spMkLst>
            <pc:docMk/>
            <pc:sldMk cId="3337221805" sldId="256"/>
            <ac:spMk id="38" creationId="{A2861A9C-C970-4FFE-B67C-222B6F573287}"/>
          </ac:spMkLst>
        </pc:spChg>
        <pc:spChg chg="add del">
          <ac:chgData name="Fahim Uddin" userId="5bf4c1f8-bd69-4f9b-8ad9-76e30f057e9d" providerId="ADAL" clId="{D27DB27E-F48A-4C63-8FA3-E6F87F90686C}" dt="2022-12-24T01:49:15.723" v="154" actId="26606"/>
          <ac:spMkLst>
            <pc:docMk/>
            <pc:sldMk cId="3337221805" sldId="256"/>
            <ac:spMk id="39" creationId="{85149191-5F60-4A28-AAFF-039F96B0F3EC}"/>
          </ac:spMkLst>
        </pc:spChg>
        <pc:spChg chg="add del">
          <ac:chgData name="Fahim Uddin" userId="5bf4c1f8-bd69-4f9b-8ad9-76e30f057e9d" providerId="ADAL" clId="{D27DB27E-F48A-4C63-8FA3-E6F87F90686C}" dt="2022-12-24T01:49:15.723" v="154" actId="26606"/>
          <ac:spMkLst>
            <pc:docMk/>
            <pc:sldMk cId="3337221805" sldId="256"/>
            <ac:spMk id="40" creationId="{F8260ED5-17F7-4158-B241-D51DD4CF1B7E}"/>
          </ac:spMkLst>
        </pc:spChg>
        <pc:spChg chg="add del">
          <ac:chgData name="Fahim Uddin" userId="5bf4c1f8-bd69-4f9b-8ad9-76e30f057e9d" providerId="ADAL" clId="{D27DB27E-F48A-4C63-8FA3-E6F87F90686C}" dt="2022-12-24T01:50:33.595" v="201" actId="26606"/>
          <ac:spMkLst>
            <pc:docMk/>
            <pc:sldMk cId="3337221805" sldId="256"/>
            <ac:spMk id="41" creationId="{BEBFA723-5A7B-472D-ABD7-1526B8D3A38B}"/>
          </ac:spMkLst>
        </pc:spChg>
        <pc:spChg chg="add del">
          <ac:chgData name="Fahim Uddin" userId="5bf4c1f8-bd69-4f9b-8ad9-76e30f057e9d" providerId="ADAL" clId="{D27DB27E-F48A-4C63-8FA3-E6F87F90686C}" dt="2022-12-24T01:49:16.507" v="156" actId="26606"/>
          <ac:spMkLst>
            <pc:docMk/>
            <pc:sldMk cId="3337221805" sldId="256"/>
            <ac:spMk id="42" creationId="{665DBBEF-238B-476B-96AB-8AAC3224ECEA}"/>
          </ac:spMkLst>
        </pc:spChg>
        <pc:spChg chg="add del">
          <ac:chgData name="Fahim Uddin" userId="5bf4c1f8-bd69-4f9b-8ad9-76e30f057e9d" providerId="ADAL" clId="{D27DB27E-F48A-4C63-8FA3-E6F87F90686C}" dt="2022-12-24T01:49:16.507" v="156" actId="26606"/>
          <ac:spMkLst>
            <pc:docMk/>
            <pc:sldMk cId="3337221805" sldId="256"/>
            <ac:spMk id="43" creationId="{3FCFB1DE-0B7E-48CC-BA90-B2AB0889F9D6}"/>
          </ac:spMkLst>
        </pc:spChg>
        <pc:spChg chg="add del">
          <ac:chgData name="Fahim Uddin" userId="5bf4c1f8-bd69-4f9b-8ad9-76e30f057e9d" providerId="ADAL" clId="{D27DB27E-F48A-4C63-8FA3-E6F87F90686C}" dt="2022-12-24T01:50:33.595" v="201" actId="26606"/>
          <ac:spMkLst>
            <pc:docMk/>
            <pc:sldMk cId="3337221805" sldId="256"/>
            <ac:spMk id="44" creationId="{A6B27065-399A-4CF7-BF70-CF79B9848FC1}"/>
          </ac:spMkLst>
        </pc:spChg>
        <pc:spChg chg="add del">
          <ac:chgData name="Fahim Uddin" userId="5bf4c1f8-bd69-4f9b-8ad9-76e30f057e9d" providerId="ADAL" clId="{D27DB27E-F48A-4C63-8FA3-E6F87F90686C}" dt="2022-12-24T01:49:18.018" v="158" actId="26606"/>
          <ac:spMkLst>
            <pc:docMk/>
            <pc:sldMk cId="3337221805" sldId="256"/>
            <ac:spMk id="45" creationId="{68115176-AEC9-4FF7-8DF7-318ECB832D13}"/>
          </ac:spMkLst>
        </pc:spChg>
        <pc:spChg chg="add del">
          <ac:chgData name="Fahim Uddin" userId="5bf4c1f8-bd69-4f9b-8ad9-76e30f057e9d" providerId="ADAL" clId="{D27DB27E-F48A-4C63-8FA3-E6F87F90686C}" dt="2022-12-24T01:49:18.018" v="158" actId="26606"/>
          <ac:spMkLst>
            <pc:docMk/>
            <pc:sldMk cId="3337221805" sldId="256"/>
            <ac:spMk id="46" creationId="{7BC5096B-3782-42A4-8A8B-866FA29BC3DA}"/>
          </ac:spMkLst>
        </pc:spChg>
        <pc:spChg chg="add del">
          <ac:chgData name="Fahim Uddin" userId="5bf4c1f8-bd69-4f9b-8ad9-76e30f057e9d" providerId="ADAL" clId="{D27DB27E-F48A-4C63-8FA3-E6F87F90686C}" dt="2022-12-24T01:49:20.751" v="160" actId="26606"/>
          <ac:spMkLst>
            <pc:docMk/>
            <pc:sldMk cId="3337221805" sldId="256"/>
            <ac:spMk id="48" creationId="{A3363022-C969-41E9-8EB2-E4C94908C1FA}"/>
          </ac:spMkLst>
        </pc:spChg>
        <pc:spChg chg="add del">
          <ac:chgData name="Fahim Uddin" userId="5bf4c1f8-bd69-4f9b-8ad9-76e30f057e9d" providerId="ADAL" clId="{D27DB27E-F48A-4C63-8FA3-E6F87F90686C}" dt="2022-12-24T01:49:20.751" v="160" actId="26606"/>
          <ac:spMkLst>
            <pc:docMk/>
            <pc:sldMk cId="3337221805" sldId="256"/>
            <ac:spMk id="49" creationId="{8D1AD6B3-BE88-4CEB-BA17-790657CC4729}"/>
          </ac:spMkLst>
        </pc:spChg>
        <pc:spChg chg="add del">
          <ac:chgData name="Fahim Uddin" userId="5bf4c1f8-bd69-4f9b-8ad9-76e30f057e9d" providerId="ADAL" clId="{D27DB27E-F48A-4C63-8FA3-E6F87F90686C}" dt="2022-12-24T01:50:59.696" v="206" actId="26606"/>
          <ac:spMkLst>
            <pc:docMk/>
            <pc:sldMk cId="3337221805" sldId="256"/>
            <ac:spMk id="51" creationId="{87CC2527-562A-4F69-B487-4371E5B243E7}"/>
          </ac:spMkLst>
        </pc:spChg>
        <pc:spChg chg="add del">
          <ac:chgData name="Fahim Uddin" userId="5bf4c1f8-bd69-4f9b-8ad9-76e30f057e9d" providerId="ADAL" clId="{D27DB27E-F48A-4C63-8FA3-E6F87F90686C}" dt="2022-12-24T01:51:43.375" v="227" actId="26606"/>
          <ac:spMkLst>
            <pc:docMk/>
            <pc:sldMk cId="3337221805" sldId="256"/>
            <ac:spMk id="53" creationId="{600B5AE2-C5CC-499C-8F2D-249888BE22C2}"/>
          </ac:spMkLst>
        </pc:spChg>
        <pc:spChg chg="add del">
          <ac:chgData name="Fahim Uddin" userId="5bf4c1f8-bd69-4f9b-8ad9-76e30f057e9d" providerId="ADAL" clId="{D27DB27E-F48A-4C63-8FA3-E6F87F90686C}" dt="2022-12-24T01:51:01.855" v="209" actId="26606"/>
          <ac:spMkLst>
            <pc:docMk/>
            <pc:sldMk cId="3337221805" sldId="256"/>
            <ac:spMk id="54" creationId="{32BC26D8-82FB-445E-AA49-62A77D7C1EE0}"/>
          </ac:spMkLst>
        </pc:spChg>
        <pc:spChg chg="add del">
          <ac:chgData name="Fahim Uddin" userId="5bf4c1f8-bd69-4f9b-8ad9-76e30f057e9d" providerId="ADAL" clId="{D27DB27E-F48A-4C63-8FA3-E6F87F90686C}" dt="2022-12-24T01:49:22.435" v="162" actId="26606"/>
          <ac:spMkLst>
            <pc:docMk/>
            <pc:sldMk cId="3337221805" sldId="256"/>
            <ac:spMk id="55" creationId="{1825AC39-5F85-4CAA-8A81-A1287086B2B6}"/>
          </ac:spMkLst>
        </pc:spChg>
        <pc:spChg chg="add del">
          <ac:chgData name="Fahim Uddin" userId="5bf4c1f8-bd69-4f9b-8ad9-76e30f057e9d" providerId="ADAL" clId="{D27DB27E-F48A-4C63-8FA3-E6F87F90686C}" dt="2022-12-24T01:49:22.435" v="162" actId="26606"/>
          <ac:spMkLst>
            <pc:docMk/>
            <pc:sldMk cId="3337221805" sldId="256"/>
            <ac:spMk id="56" creationId="{95DA4D23-37FC-4B90-8188-F0377C5FF44B}"/>
          </ac:spMkLst>
        </pc:spChg>
        <pc:spChg chg="add del">
          <ac:chgData name="Fahim Uddin" userId="5bf4c1f8-bd69-4f9b-8ad9-76e30f057e9d" providerId="ADAL" clId="{D27DB27E-F48A-4C63-8FA3-E6F87F90686C}" dt="2022-12-24T01:49:22.435" v="162" actId="26606"/>
          <ac:spMkLst>
            <pc:docMk/>
            <pc:sldMk cId="3337221805" sldId="256"/>
            <ac:spMk id="57" creationId="{A7A4B465-FBCC-4CD4-89A1-82992A7B47FF}"/>
          </ac:spMkLst>
        </pc:spChg>
        <pc:spChg chg="add del">
          <ac:chgData name="Fahim Uddin" userId="5bf4c1f8-bd69-4f9b-8ad9-76e30f057e9d" providerId="ADAL" clId="{D27DB27E-F48A-4C63-8FA3-E6F87F90686C}" dt="2022-12-24T01:49:22.435" v="162" actId="26606"/>
          <ac:spMkLst>
            <pc:docMk/>
            <pc:sldMk cId="3337221805" sldId="256"/>
            <ac:spMk id="58" creationId="{909E572F-9CDC-4214-9D42-FF0017649590}"/>
          </ac:spMkLst>
        </pc:spChg>
        <pc:spChg chg="add del">
          <ac:chgData name="Fahim Uddin" userId="5bf4c1f8-bd69-4f9b-8ad9-76e30f057e9d" providerId="ADAL" clId="{D27DB27E-F48A-4C63-8FA3-E6F87F90686C}" dt="2022-12-24T01:50:56.797" v="204"/>
          <ac:spMkLst>
            <pc:docMk/>
            <pc:sldMk cId="3337221805" sldId="256"/>
            <ac:spMk id="59" creationId="{87CC2527-562A-4F69-B487-4371E5B243E7}"/>
          </ac:spMkLst>
        </pc:spChg>
        <pc:spChg chg="add del">
          <ac:chgData name="Fahim Uddin" userId="5bf4c1f8-bd69-4f9b-8ad9-76e30f057e9d" providerId="ADAL" clId="{D27DB27E-F48A-4C63-8FA3-E6F87F90686C}" dt="2022-12-24T01:49:26.207" v="164" actId="26606"/>
          <ac:spMkLst>
            <pc:docMk/>
            <pc:sldMk cId="3337221805" sldId="256"/>
            <ac:spMk id="60" creationId="{BEBFA723-5A7B-472D-ABD7-1526B8D3A38B}"/>
          </ac:spMkLst>
        </pc:spChg>
        <pc:spChg chg="add del">
          <ac:chgData name="Fahim Uddin" userId="5bf4c1f8-bd69-4f9b-8ad9-76e30f057e9d" providerId="ADAL" clId="{D27DB27E-F48A-4C63-8FA3-E6F87F90686C}" dt="2022-12-24T01:49:26.207" v="164" actId="26606"/>
          <ac:spMkLst>
            <pc:docMk/>
            <pc:sldMk cId="3337221805" sldId="256"/>
            <ac:spMk id="61" creationId="{A6B27065-399A-4CF7-BF70-CF79B9848FC1}"/>
          </ac:spMkLst>
        </pc:spChg>
        <pc:spChg chg="add del">
          <ac:chgData name="Fahim Uddin" userId="5bf4c1f8-bd69-4f9b-8ad9-76e30f057e9d" providerId="ADAL" clId="{D27DB27E-F48A-4C63-8FA3-E6F87F90686C}" dt="2022-12-24T01:51:01.855" v="209" actId="26606"/>
          <ac:spMkLst>
            <pc:docMk/>
            <pc:sldMk cId="3337221805" sldId="256"/>
            <ac:spMk id="64" creationId="{CB44330D-EA18-4254-AA95-EB49948539B8}"/>
          </ac:spMkLst>
        </pc:spChg>
        <pc:spChg chg="add del">
          <ac:chgData name="Fahim Uddin" userId="5bf4c1f8-bd69-4f9b-8ad9-76e30f057e9d" providerId="ADAL" clId="{D27DB27E-F48A-4C63-8FA3-E6F87F90686C}" dt="2022-12-24T01:51:43.375" v="227" actId="26606"/>
          <ac:spMkLst>
            <pc:docMk/>
            <pc:sldMk cId="3337221805" sldId="256"/>
            <ac:spMk id="65" creationId="{BA7A3698-B350-40E5-8475-9BCC41A089FC}"/>
          </ac:spMkLst>
        </pc:spChg>
        <pc:spChg chg="add del">
          <ac:chgData name="Fahim Uddin" userId="5bf4c1f8-bd69-4f9b-8ad9-76e30f057e9d" providerId="ADAL" clId="{D27DB27E-F48A-4C63-8FA3-E6F87F90686C}" dt="2022-12-24T01:51:02.916" v="211" actId="26606"/>
          <ac:spMkLst>
            <pc:docMk/>
            <pc:sldMk cId="3337221805" sldId="256"/>
            <ac:spMk id="66" creationId="{E49CC64F-7275-4E33-961B-0C5CDC439875}"/>
          </ac:spMkLst>
        </pc:spChg>
        <pc:spChg chg="add del">
          <ac:chgData name="Fahim Uddin" userId="5bf4c1f8-bd69-4f9b-8ad9-76e30f057e9d" providerId="ADAL" clId="{D27DB27E-F48A-4C63-8FA3-E6F87F90686C}" dt="2022-12-24T01:49:26.940" v="166" actId="26606"/>
          <ac:spMkLst>
            <pc:docMk/>
            <pc:sldMk cId="3337221805" sldId="256"/>
            <ac:spMk id="67" creationId="{ED9C414A-A284-4D73-B9C7-54C138F6DC3D}"/>
          </ac:spMkLst>
        </pc:spChg>
        <pc:spChg chg="add del">
          <ac:chgData name="Fahim Uddin" userId="5bf4c1f8-bd69-4f9b-8ad9-76e30f057e9d" providerId="ADAL" clId="{D27DB27E-F48A-4C63-8FA3-E6F87F90686C}" dt="2022-12-24T01:49:26.940" v="166" actId="26606"/>
          <ac:spMkLst>
            <pc:docMk/>
            <pc:sldMk cId="3337221805" sldId="256"/>
            <ac:spMk id="68" creationId="{A3DAD80A-CFC8-4003-858B-671FF2048CE2}"/>
          </ac:spMkLst>
        </pc:spChg>
        <pc:spChg chg="add del">
          <ac:chgData name="Fahim Uddin" userId="5bf4c1f8-bd69-4f9b-8ad9-76e30f057e9d" providerId="ADAL" clId="{D27DB27E-F48A-4C63-8FA3-E6F87F90686C}" dt="2022-12-24T01:51:05.365" v="213" actId="26606"/>
          <ac:spMkLst>
            <pc:docMk/>
            <pc:sldMk cId="3337221805" sldId="256"/>
            <ac:spMk id="69" creationId="{2A0E4E09-FC02-4ADC-951A-3FFA90B6FE39}"/>
          </ac:spMkLst>
        </pc:spChg>
        <pc:spChg chg="add del">
          <ac:chgData name="Fahim Uddin" userId="5bf4c1f8-bd69-4f9b-8ad9-76e30f057e9d" providerId="ADAL" clId="{D27DB27E-F48A-4C63-8FA3-E6F87F90686C}" dt="2022-12-24T01:49:30.303" v="168" actId="26606"/>
          <ac:spMkLst>
            <pc:docMk/>
            <pc:sldMk cId="3337221805" sldId="256"/>
            <ac:spMk id="70" creationId="{87CC2527-562A-4F69-B487-4371E5B243E7}"/>
          </ac:spMkLst>
        </pc:spChg>
        <pc:spChg chg="add del">
          <ac:chgData name="Fahim Uddin" userId="5bf4c1f8-bd69-4f9b-8ad9-76e30f057e9d" providerId="ADAL" clId="{D27DB27E-F48A-4C63-8FA3-E6F87F90686C}" dt="2022-12-24T01:49:36.745" v="170" actId="26606"/>
          <ac:spMkLst>
            <pc:docMk/>
            <pc:sldMk cId="3337221805" sldId="256"/>
            <ac:spMk id="73" creationId="{2A0E4E09-FC02-4ADC-951A-3FFA90B6FE39}"/>
          </ac:spMkLst>
        </pc:spChg>
        <pc:spChg chg="add del">
          <ac:chgData name="Fahim Uddin" userId="5bf4c1f8-bd69-4f9b-8ad9-76e30f057e9d" providerId="ADAL" clId="{D27DB27E-F48A-4C63-8FA3-E6F87F90686C}" dt="2022-12-24T01:51:43.375" v="227" actId="26606"/>
          <ac:spMkLst>
            <pc:docMk/>
            <pc:sldMk cId="3337221805" sldId="256"/>
            <ac:spMk id="76" creationId="{311973C2-EB8B-452A-A698-4A252FD3AE28}"/>
          </ac:spMkLst>
        </pc:spChg>
        <pc:spChg chg="add del">
          <ac:chgData name="Fahim Uddin" userId="5bf4c1f8-bd69-4f9b-8ad9-76e30f057e9d" providerId="ADAL" clId="{D27DB27E-F48A-4C63-8FA3-E6F87F90686C}" dt="2022-12-24T01:51:43.375" v="227" actId="26606"/>
          <ac:spMkLst>
            <pc:docMk/>
            <pc:sldMk cId="3337221805" sldId="256"/>
            <ac:spMk id="77" creationId="{10162E77-11AD-44A7-84EC-40C59EEFBD2E}"/>
          </ac:spMkLst>
        </pc:spChg>
        <pc:spChg chg="add del">
          <ac:chgData name="Fahim Uddin" userId="5bf4c1f8-bd69-4f9b-8ad9-76e30f057e9d" providerId="ADAL" clId="{D27DB27E-F48A-4C63-8FA3-E6F87F90686C}" dt="2022-12-24T01:52:00.244" v="234" actId="26606"/>
          <ac:spMkLst>
            <pc:docMk/>
            <pc:sldMk cId="3337221805" sldId="256"/>
            <ac:spMk id="79" creationId="{E49CC64F-7275-4E33-961B-0C5CDC439875}"/>
          </ac:spMkLst>
        </pc:spChg>
        <pc:spChg chg="add del">
          <ac:chgData name="Fahim Uddin" userId="5bf4c1f8-bd69-4f9b-8ad9-76e30f057e9d" providerId="ADAL" clId="{D27DB27E-F48A-4C63-8FA3-E6F87F90686C}" dt="2022-12-24T01:51:48.664" v="230"/>
          <ac:spMkLst>
            <pc:docMk/>
            <pc:sldMk cId="3337221805" sldId="256"/>
            <ac:spMk id="80" creationId="{7D379150-F6B4-45C8-BE10-6B278AD400EB}"/>
          </ac:spMkLst>
        </pc:spChg>
        <pc:spChg chg="add del">
          <ac:chgData name="Fahim Uddin" userId="5bf4c1f8-bd69-4f9b-8ad9-76e30f057e9d" providerId="ADAL" clId="{D27DB27E-F48A-4C63-8FA3-E6F87F90686C}" dt="2022-12-24T01:49:38.295" v="172" actId="26606"/>
          <ac:spMkLst>
            <pc:docMk/>
            <pc:sldMk cId="3337221805" sldId="256"/>
            <ac:spMk id="81" creationId="{A9607B8D-5A6C-4ECB-9047-3836C51C14F0}"/>
          </ac:spMkLst>
        </pc:spChg>
        <pc:spChg chg="add del">
          <ac:chgData name="Fahim Uddin" userId="5bf4c1f8-bd69-4f9b-8ad9-76e30f057e9d" providerId="ADAL" clId="{D27DB27E-F48A-4C63-8FA3-E6F87F90686C}" dt="2022-12-24T01:49:38.295" v="172" actId="26606"/>
          <ac:spMkLst>
            <pc:docMk/>
            <pc:sldMk cId="3337221805" sldId="256"/>
            <ac:spMk id="82" creationId="{CA84D6C4-24A3-44DC-9607-566CF5A2227A}"/>
          </ac:spMkLst>
        </pc:spChg>
        <pc:spChg chg="add del">
          <ac:chgData name="Fahim Uddin" userId="5bf4c1f8-bd69-4f9b-8ad9-76e30f057e9d" providerId="ADAL" clId="{D27DB27E-F48A-4C63-8FA3-E6F87F90686C}" dt="2022-12-24T01:49:38.295" v="172" actId="26606"/>
          <ac:spMkLst>
            <pc:docMk/>
            <pc:sldMk cId="3337221805" sldId="256"/>
            <ac:spMk id="83" creationId="{72F7300B-53A6-4A16-AA84-78597664F02E}"/>
          </ac:spMkLst>
        </pc:spChg>
        <pc:spChg chg="add del">
          <ac:chgData name="Fahim Uddin" userId="5bf4c1f8-bd69-4f9b-8ad9-76e30f057e9d" providerId="ADAL" clId="{D27DB27E-F48A-4C63-8FA3-E6F87F90686C}" dt="2022-12-24T01:51:06.583" v="215" actId="26606"/>
          <ac:spMkLst>
            <pc:docMk/>
            <pc:sldMk cId="3337221805" sldId="256"/>
            <ac:spMk id="84" creationId="{BEBFA723-5A7B-472D-ABD7-1526B8D3A38B}"/>
          </ac:spMkLst>
        </pc:spChg>
        <pc:spChg chg="add del">
          <ac:chgData name="Fahim Uddin" userId="5bf4c1f8-bd69-4f9b-8ad9-76e30f057e9d" providerId="ADAL" clId="{D27DB27E-F48A-4C63-8FA3-E6F87F90686C}" dt="2022-12-24T01:49:38.899" v="174" actId="26606"/>
          <ac:spMkLst>
            <pc:docMk/>
            <pc:sldMk cId="3337221805" sldId="256"/>
            <ac:spMk id="85" creationId="{75F69EBF-7CBD-4DCB-B5B5-CFBF706AA763}"/>
          </ac:spMkLst>
        </pc:spChg>
        <pc:spChg chg="add del">
          <ac:chgData name="Fahim Uddin" userId="5bf4c1f8-bd69-4f9b-8ad9-76e30f057e9d" providerId="ADAL" clId="{D27DB27E-F48A-4C63-8FA3-E6F87F90686C}" dt="2022-12-24T01:51:06.583" v="215" actId="26606"/>
          <ac:spMkLst>
            <pc:docMk/>
            <pc:sldMk cId="3337221805" sldId="256"/>
            <ac:spMk id="87" creationId="{A6B27065-399A-4CF7-BF70-CF79B9848FC1}"/>
          </ac:spMkLst>
        </pc:spChg>
        <pc:spChg chg="add del">
          <ac:chgData name="Fahim Uddin" userId="5bf4c1f8-bd69-4f9b-8ad9-76e30f057e9d" providerId="ADAL" clId="{D27DB27E-F48A-4C63-8FA3-E6F87F90686C}" dt="2022-12-24T01:49:38.899" v="174" actId="26606"/>
          <ac:spMkLst>
            <pc:docMk/>
            <pc:sldMk cId="3337221805" sldId="256"/>
            <ac:spMk id="89" creationId="{7EA2FCBD-319F-4A4F-9834-E50E3DD2A028}"/>
          </ac:spMkLst>
        </pc:spChg>
        <pc:spChg chg="add del">
          <ac:chgData name="Fahim Uddin" userId="5bf4c1f8-bd69-4f9b-8ad9-76e30f057e9d" providerId="ADAL" clId="{D27DB27E-F48A-4C63-8FA3-E6F87F90686C}" dt="2022-12-24T01:51:48.664" v="230"/>
          <ac:spMkLst>
            <pc:docMk/>
            <pc:sldMk cId="3337221805" sldId="256"/>
            <ac:spMk id="91" creationId="{5FFCF544-A370-4A5D-A95F-CA6E0E7191E6}"/>
          </ac:spMkLst>
        </pc:spChg>
        <pc:spChg chg="add del">
          <ac:chgData name="Fahim Uddin" userId="5bf4c1f8-bd69-4f9b-8ad9-76e30f057e9d" providerId="ADAL" clId="{D27DB27E-F48A-4C63-8FA3-E6F87F90686C}" dt="2022-12-24T01:51:48.664" v="230"/>
          <ac:spMkLst>
            <pc:docMk/>
            <pc:sldMk cId="3337221805" sldId="256"/>
            <ac:spMk id="93" creationId="{52ABB703-2B0E-4C3B-B4A2-F3973548E561}"/>
          </ac:spMkLst>
        </pc:spChg>
        <pc:spChg chg="add del">
          <ac:chgData name="Fahim Uddin" userId="5bf4c1f8-bd69-4f9b-8ad9-76e30f057e9d" providerId="ADAL" clId="{D27DB27E-F48A-4C63-8FA3-E6F87F90686C}" dt="2022-12-24T01:50:21.140" v="195" actId="26606"/>
          <ac:spMkLst>
            <pc:docMk/>
            <pc:sldMk cId="3337221805" sldId="256"/>
            <ac:spMk id="95" creationId="{2A0E4E09-FC02-4ADC-951A-3FFA90B6FE39}"/>
          </ac:spMkLst>
        </pc:spChg>
        <pc:spChg chg="add">
          <ac:chgData name="Fahim Uddin" userId="5bf4c1f8-bd69-4f9b-8ad9-76e30f057e9d" providerId="ADAL" clId="{D27DB27E-F48A-4C63-8FA3-E6F87F90686C}" dt="2022-12-25T04:49:11.688" v="244" actId="26606"/>
          <ac:spMkLst>
            <pc:docMk/>
            <pc:sldMk cId="3337221805" sldId="256"/>
            <ac:spMk id="99" creationId="{579F5C05-C2C8-7B3D-5F75-6D52E5F18A0A}"/>
          </ac:spMkLst>
        </pc:spChg>
        <pc:spChg chg="add del">
          <ac:chgData name="Fahim Uddin" userId="5bf4c1f8-bd69-4f9b-8ad9-76e30f057e9d" providerId="ADAL" clId="{D27DB27E-F48A-4C63-8FA3-E6F87F90686C}" dt="2022-12-24T01:51:11.166" v="217" actId="26606"/>
          <ac:spMkLst>
            <pc:docMk/>
            <pc:sldMk cId="3337221805" sldId="256"/>
            <ac:spMk id="102" creationId="{B558F58E-93BA-44A3-BCDA-585AFF2E4F3F}"/>
          </ac:spMkLst>
        </pc:spChg>
        <pc:spChg chg="add del">
          <ac:chgData name="Fahim Uddin" userId="5bf4c1f8-bd69-4f9b-8ad9-76e30f057e9d" providerId="ADAL" clId="{D27DB27E-F48A-4C63-8FA3-E6F87F90686C}" dt="2022-12-24T01:51:48.664" v="230"/>
          <ac:spMkLst>
            <pc:docMk/>
            <pc:sldMk cId="3337221805" sldId="256"/>
            <ac:spMk id="104" creationId="{E95DA498-D9A2-4DA9-B9DA-B3776E08CF7E}"/>
          </ac:spMkLst>
        </pc:spChg>
        <pc:spChg chg="add del">
          <ac:chgData name="Fahim Uddin" userId="5bf4c1f8-bd69-4f9b-8ad9-76e30f057e9d" providerId="ADAL" clId="{D27DB27E-F48A-4C63-8FA3-E6F87F90686C}" dt="2022-12-24T01:51:15.182" v="220" actId="26606"/>
          <ac:spMkLst>
            <pc:docMk/>
            <pc:sldMk cId="3337221805" sldId="256"/>
            <ac:spMk id="105" creationId="{32BC26D8-82FB-445E-AA49-62A77D7C1EE0}"/>
          </ac:spMkLst>
        </pc:spChg>
        <pc:spChg chg="add del">
          <ac:chgData name="Fahim Uddin" userId="5bf4c1f8-bd69-4f9b-8ad9-76e30f057e9d" providerId="ADAL" clId="{D27DB27E-F48A-4C63-8FA3-E6F87F90686C}" dt="2022-12-24T01:50:08.288" v="180" actId="26606"/>
          <ac:spMkLst>
            <pc:docMk/>
            <pc:sldMk cId="3337221805" sldId="256"/>
            <ac:spMk id="106" creationId="{BEBFA723-5A7B-472D-ABD7-1526B8D3A38B}"/>
          </ac:spMkLst>
        </pc:spChg>
        <pc:spChg chg="add del">
          <ac:chgData name="Fahim Uddin" userId="5bf4c1f8-bd69-4f9b-8ad9-76e30f057e9d" providerId="ADAL" clId="{D27DB27E-F48A-4C63-8FA3-E6F87F90686C}" dt="2022-12-24T01:51:15.182" v="220" actId="26606"/>
          <ac:spMkLst>
            <pc:docMk/>
            <pc:sldMk cId="3337221805" sldId="256"/>
            <ac:spMk id="107" creationId="{CB44330D-EA18-4254-AA95-EB49948539B8}"/>
          </ac:spMkLst>
        </pc:spChg>
        <pc:spChg chg="add del">
          <ac:chgData name="Fahim Uddin" userId="5bf4c1f8-bd69-4f9b-8ad9-76e30f057e9d" providerId="ADAL" clId="{D27DB27E-F48A-4C63-8FA3-E6F87F90686C}" dt="2022-12-24T01:50:08.288" v="180" actId="26606"/>
          <ac:spMkLst>
            <pc:docMk/>
            <pc:sldMk cId="3337221805" sldId="256"/>
            <ac:spMk id="108" creationId="{A6B27065-399A-4CF7-BF70-CF79B9848FC1}"/>
          </ac:spMkLst>
        </pc:spChg>
        <pc:spChg chg="add del">
          <ac:chgData name="Fahim Uddin" userId="5bf4c1f8-bd69-4f9b-8ad9-76e30f057e9d" providerId="ADAL" clId="{D27DB27E-F48A-4C63-8FA3-E6F87F90686C}" dt="2022-12-24T01:51:19.695" v="223"/>
          <ac:spMkLst>
            <pc:docMk/>
            <pc:sldMk cId="3337221805" sldId="256"/>
            <ac:spMk id="109" creationId="{87CC2527-562A-4F69-B487-4371E5B243E7}"/>
          </ac:spMkLst>
        </pc:spChg>
        <pc:spChg chg="add del">
          <ac:chgData name="Fahim Uddin" userId="5bf4c1f8-bd69-4f9b-8ad9-76e30f057e9d" providerId="ADAL" clId="{D27DB27E-F48A-4C63-8FA3-E6F87F90686C}" dt="2022-12-24T01:51:48.664" v="230"/>
          <ac:spMkLst>
            <pc:docMk/>
            <pc:sldMk cId="3337221805" sldId="256"/>
            <ac:spMk id="112" creationId="{82A73093-4B9D-420D-B17E-52293703A1D4}"/>
          </ac:spMkLst>
        </pc:spChg>
        <pc:spChg chg="add del">
          <ac:chgData name="Fahim Uddin" userId="5bf4c1f8-bd69-4f9b-8ad9-76e30f057e9d" providerId="ADAL" clId="{D27DB27E-F48A-4C63-8FA3-E6F87F90686C}" dt="2022-12-24T01:52:03.907" v="236" actId="26606"/>
          <ac:spMkLst>
            <pc:docMk/>
            <pc:sldMk cId="3337221805" sldId="256"/>
            <ac:spMk id="113" creationId="{2A0E4E09-FC02-4ADC-951A-3FFA90B6FE39}"/>
          </ac:spMkLst>
        </pc:spChg>
        <pc:spChg chg="add del">
          <ac:chgData name="Fahim Uddin" userId="5bf4c1f8-bd69-4f9b-8ad9-76e30f057e9d" providerId="ADAL" clId="{D27DB27E-F48A-4C63-8FA3-E6F87F90686C}" dt="2022-12-24T01:50:09.023" v="183" actId="26606"/>
          <ac:spMkLst>
            <pc:docMk/>
            <pc:sldMk cId="3337221805" sldId="256"/>
            <ac:spMk id="115" creationId="{870A1295-61BC-4214-AA3E-D396673024D0}"/>
          </ac:spMkLst>
        </pc:spChg>
        <pc:spChg chg="add del">
          <ac:chgData name="Fahim Uddin" userId="5bf4c1f8-bd69-4f9b-8ad9-76e30f057e9d" providerId="ADAL" clId="{D27DB27E-F48A-4C63-8FA3-E6F87F90686C}" dt="2022-12-24T01:50:15.152" v="185" actId="26606"/>
          <ac:spMkLst>
            <pc:docMk/>
            <pc:sldMk cId="3337221805" sldId="256"/>
            <ac:spMk id="121" creationId="{42285737-90EE-47DC-AC80-8AE156B11969}"/>
          </ac:spMkLst>
        </pc:spChg>
        <pc:spChg chg="add del">
          <ac:chgData name="Fahim Uddin" userId="5bf4c1f8-bd69-4f9b-8ad9-76e30f057e9d" providerId="ADAL" clId="{D27DB27E-F48A-4C63-8FA3-E6F87F90686C}" dt="2022-12-24T01:52:19.557" v="239"/>
          <ac:spMkLst>
            <pc:docMk/>
            <pc:sldMk cId="3337221805" sldId="256"/>
            <ac:spMk id="125" creationId="{24747089-0322-4B03-B224-817DD4C8B708}"/>
          </ac:spMkLst>
        </pc:spChg>
        <pc:spChg chg="add del">
          <ac:chgData name="Fahim Uddin" userId="5bf4c1f8-bd69-4f9b-8ad9-76e30f057e9d" providerId="ADAL" clId="{D27DB27E-F48A-4C63-8FA3-E6F87F90686C}" dt="2022-12-24T01:50:16.721" v="187" actId="26606"/>
          <ac:spMkLst>
            <pc:docMk/>
            <pc:sldMk cId="3337221805" sldId="256"/>
            <ac:spMk id="126" creationId="{2A0E4E09-FC02-4ADC-951A-3FFA90B6FE39}"/>
          </ac:spMkLst>
        </pc:spChg>
        <pc:spChg chg="add del">
          <ac:chgData name="Fahim Uddin" userId="5bf4c1f8-bd69-4f9b-8ad9-76e30f057e9d" providerId="ADAL" clId="{D27DB27E-F48A-4C63-8FA3-E6F87F90686C}" dt="2022-12-24T01:52:19.557" v="239"/>
          <ac:spMkLst>
            <pc:docMk/>
            <pc:sldMk cId="3337221805" sldId="256"/>
            <ac:spMk id="128" creationId="{7228512D-3055-4911-A4D1-4A084C9C4201}"/>
          </ac:spMkLst>
        </pc:spChg>
        <pc:spChg chg="add del">
          <ac:chgData name="Fahim Uddin" userId="5bf4c1f8-bd69-4f9b-8ad9-76e30f057e9d" providerId="ADAL" clId="{D27DB27E-F48A-4C63-8FA3-E6F87F90686C}" dt="2022-12-24T01:52:19.557" v="239"/>
          <ac:spMkLst>
            <pc:docMk/>
            <pc:sldMk cId="3337221805" sldId="256"/>
            <ac:spMk id="129" creationId="{3C98C7BF-70D9-4D19-BD2D-D808991FDF60}"/>
          </ac:spMkLst>
        </pc:spChg>
        <pc:spChg chg="add del">
          <ac:chgData name="Fahim Uddin" userId="5bf4c1f8-bd69-4f9b-8ad9-76e30f057e9d" providerId="ADAL" clId="{D27DB27E-F48A-4C63-8FA3-E6F87F90686C}" dt="2022-12-24T01:50:17.788" v="189" actId="26606"/>
          <ac:spMkLst>
            <pc:docMk/>
            <pc:sldMk cId="3337221805" sldId="256"/>
            <ac:spMk id="130" creationId="{42285737-90EE-47DC-AC80-8AE156B11969}"/>
          </ac:spMkLst>
        </pc:spChg>
        <pc:spChg chg="add del">
          <ac:chgData name="Fahim Uddin" userId="5bf4c1f8-bd69-4f9b-8ad9-76e30f057e9d" providerId="ADAL" clId="{D27DB27E-F48A-4C63-8FA3-E6F87F90686C}" dt="2022-12-24T01:52:19.557" v="239"/>
          <ac:spMkLst>
            <pc:docMk/>
            <pc:sldMk cId="3337221805" sldId="256"/>
            <ac:spMk id="132" creationId="{B497CCB5-5FC2-473C-AFCC-2430CEF1DF71}"/>
          </ac:spMkLst>
        </pc:spChg>
        <pc:spChg chg="add del">
          <ac:chgData name="Fahim Uddin" userId="5bf4c1f8-bd69-4f9b-8ad9-76e30f057e9d" providerId="ADAL" clId="{D27DB27E-F48A-4C63-8FA3-E6F87F90686C}" dt="2022-12-24T01:52:19.557" v="239"/>
          <ac:spMkLst>
            <pc:docMk/>
            <pc:sldMk cId="3337221805" sldId="256"/>
            <ac:spMk id="133" creationId="{599C8C75-BFDF-44E7-A028-EEB5EDD58817}"/>
          </ac:spMkLst>
        </pc:spChg>
        <pc:spChg chg="add del">
          <ac:chgData name="Fahim Uddin" userId="5bf4c1f8-bd69-4f9b-8ad9-76e30f057e9d" providerId="ADAL" clId="{D27DB27E-F48A-4C63-8FA3-E6F87F90686C}" dt="2022-12-24T01:52:19.557" v="239"/>
          <ac:spMkLst>
            <pc:docMk/>
            <pc:sldMk cId="3337221805" sldId="256"/>
            <ac:spMk id="134" creationId="{FFD685C2-1A84-41DE-BFA0-0A068F83D2D2}"/>
          </ac:spMkLst>
        </pc:spChg>
        <pc:spChg chg="add del">
          <ac:chgData name="Fahim Uddin" userId="5bf4c1f8-bd69-4f9b-8ad9-76e30f057e9d" providerId="ADAL" clId="{D27DB27E-F48A-4C63-8FA3-E6F87F90686C}" dt="2022-12-24T01:50:18.930" v="191" actId="26606"/>
          <ac:spMkLst>
            <pc:docMk/>
            <pc:sldMk cId="3337221805" sldId="256"/>
            <ac:spMk id="138" creationId="{BEBFA723-5A7B-472D-ABD7-1526B8D3A38B}"/>
          </ac:spMkLst>
        </pc:spChg>
        <pc:spChg chg="add del">
          <ac:chgData name="Fahim Uddin" userId="5bf4c1f8-bd69-4f9b-8ad9-76e30f057e9d" providerId="ADAL" clId="{D27DB27E-F48A-4C63-8FA3-E6F87F90686C}" dt="2022-12-24T01:50:18.930" v="191" actId="26606"/>
          <ac:spMkLst>
            <pc:docMk/>
            <pc:sldMk cId="3337221805" sldId="256"/>
            <ac:spMk id="139" creationId="{A6B27065-399A-4CF7-BF70-CF79B9848FC1}"/>
          </ac:spMkLst>
        </pc:spChg>
        <pc:spChg chg="add del">
          <ac:chgData name="Fahim Uddin" userId="5bf4c1f8-bd69-4f9b-8ad9-76e30f057e9d" providerId="ADAL" clId="{D27DB27E-F48A-4C63-8FA3-E6F87F90686C}" dt="2022-12-24T01:50:21.118" v="194" actId="26606"/>
          <ac:spMkLst>
            <pc:docMk/>
            <pc:sldMk cId="3337221805" sldId="256"/>
            <ac:spMk id="142" creationId="{870A1295-61BC-4214-AA3E-D396673024D0}"/>
          </ac:spMkLst>
        </pc:spChg>
        <pc:spChg chg="add del">
          <ac:chgData name="Fahim Uddin" userId="5bf4c1f8-bd69-4f9b-8ad9-76e30f057e9d" providerId="ADAL" clId="{D27DB27E-F48A-4C63-8FA3-E6F87F90686C}" dt="2022-12-24T01:50:27.012" v="197"/>
          <ac:spMkLst>
            <pc:docMk/>
            <pc:sldMk cId="3337221805" sldId="256"/>
            <ac:spMk id="148" creationId="{42285737-90EE-47DC-AC80-8AE156B11969}"/>
          </ac:spMkLst>
        </pc:spChg>
        <pc:grpChg chg="add del">
          <ac:chgData name="Fahim Uddin" userId="5bf4c1f8-bd69-4f9b-8ad9-76e30f057e9d" providerId="ADAL" clId="{D27DB27E-F48A-4C63-8FA3-E6F87F90686C}" dt="2022-12-24T01:49:12.913" v="150" actId="26606"/>
          <ac:grpSpMkLst>
            <pc:docMk/>
            <pc:sldMk cId="3337221805" sldId="256"/>
            <ac:grpSpMk id="29" creationId="{B57BDC17-F1B3-455F-BBF1-680AA1F25C06}"/>
          </ac:grpSpMkLst>
        </pc:grpChg>
        <pc:grpChg chg="add del">
          <ac:chgData name="Fahim Uddin" userId="5bf4c1f8-bd69-4f9b-8ad9-76e30f057e9d" providerId="ADAL" clId="{D27DB27E-F48A-4C63-8FA3-E6F87F90686C}" dt="2022-12-24T01:50:33.595" v="201" actId="26606"/>
          <ac:grpSpMkLst>
            <pc:docMk/>
            <pc:sldMk cId="3337221805" sldId="256"/>
            <ac:grpSpMk id="47" creationId="{CF22986C-DDF7-4109-9D6A-006800D6B041}"/>
          </ac:grpSpMkLst>
        </pc:grpChg>
        <pc:grpChg chg="add del">
          <ac:chgData name="Fahim Uddin" userId="5bf4c1f8-bd69-4f9b-8ad9-76e30f057e9d" providerId="ADAL" clId="{D27DB27E-F48A-4C63-8FA3-E6F87F90686C}" dt="2022-12-24T01:49:20.751" v="160" actId="26606"/>
          <ac:grpSpMkLst>
            <pc:docMk/>
            <pc:sldMk cId="3337221805" sldId="256"/>
            <ac:grpSpMk id="50" creationId="{89D1390B-7E13-4B4F-9CB2-391063412E54}"/>
          </ac:grpSpMkLst>
        </pc:grpChg>
        <pc:grpChg chg="add del">
          <ac:chgData name="Fahim Uddin" userId="5bf4c1f8-bd69-4f9b-8ad9-76e30f057e9d" providerId="ADAL" clId="{D27DB27E-F48A-4C63-8FA3-E6F87F90686C}" dt="2022-12-24T01:49:26.207" v="164" actId="26606"/>
          <ac:grpSpMkLst>
            <pc:docMk/>
            <pc:sldMk cId="3337221805" sldId="256"/>
            <ac:grpSpMk id="62" creationId="{CF22986C-DDF7-4109-9D6A-006800D6B041}"/>
          </ac:grpSpMkLst>
        </pc:grpChg>
        <pc:grpChg chg="add del">
          <ac:chgData name="Fahim Uddin" userId="5bf4c1f8-bd69-4f9b-8ad9-76e30f057e9d" providerId="ADAL" clId="{D27DB27E-F48A-4C63-8FA3-E6F87F90686C}" dt="2022-12-24T01:51:05.365" v="213" actId="26606"/>
          <ac:grpSpMkLst>
            <pc:docMk/>
            <pc:sldMk cId="3337221805" sldId="256"/>
            <ac:grpSpMk id="72" creationId="{B0A10B5A-315F-4751-BA35-34556B5D2663}"/>
          </ac:grpSpMkLst>
        </pc:grpChg>
        <pc:grpChg chg="add del">
          <ac:chgData name="Fahim Uddin" userId="5bf4c1f8-bd69-4f9b-8ad9-76e30f057e9d" providerId="ADAL" clId="{D27DB27E-F48A-4C63-8FA3-E6F87F90686C}" dt="2022-12-24T01:49:36.745" v="170" actId="26606"/>
          <ac:grpSpMkLst>
            <pc:docMk/>
            <pc:sldMk cId="3337221805" sldId="256"/>
            <ac:grpSpMk id="74" creationId="{B0A10B5A-315F-4751-BA35-34556B5D2663}"/>
          </ac:grpSpMkLst>
        </pc:grpChg>
        <pc:grpChg chg="add del">
          <ac:chgData name="Fahim Uddin" userId="5bf4c1f8-bd69-4f9b-8ad9-76e30f057e9d" providerId="ADAL" clId="{D27DB27E-F48A-4C63-8FA3-E6F87F90686C}" dt="2022-12-24T01:49:38.899" v="174" actId="26606"/>
          <ac:grpSpMkLst>
            <pc:docMk/>
            <pc:sldMk cId="3337221805" sldId="256"/>
            <ac:grpSpMk id="86" creationId="{02E8B24A-E924-4EA4-951E-022F5DCF4279}"/>
          </ac:grpSpMkLst>
        </pc:grpChg>
        <pc:grpChg chg="add del">
          <ac:chgData name="Fahim Uddin" userId="5bf4c1f8-bd69-4f9b-8ad9-76e30f057e9d" providerId="ADAL" clId="{D27DB27E-F48A-4C63-8FA3-E6F87F90686C}" dt="2022-12-24T01:51:06.583" v="215" actId="26606"/>
          <ac:grpSpMkLst>
            <pc:docMk/>
            <pc:sldMk cId="3337221805" sldId="256"/>
            <ac:grpSpMk id="88" creationId="{CF22986C-DDF7-4109-9D6A-006800D6B041}"/>
          </ac:grpSpMkLst>
        </pc:grpChg>
        <pc:grpChg chg="add del">
          <ac:chgData name="Fahim Uddin" userId="5bf4c1f8-bd69-4f9b-8ad9-76e30f057e9d" providerId="ADAL" clId="{D27DB27E-F48A-4C63-8FA3-E6F87F90686C}" dt="2022-12-24T01:49:38.899" v="174" actId="26606"/>
          <ac:grpSpMkLst>
            <pc:docMk/>
            <pc:sldMk cId="3337221805" sldId="256"/>
            <ac:grpSpMk id="90" creationId="{55ED9A69-C68E-496C-ABFE-0354B1480449}"/>
          </ac:grpSpMkLst>
        </pc:grpChg>
        <pc:grpChg chg="add del">
          <ac:chgData name="Fahim Uddin" userId="5bf4c1f8-bd69-4f9b-8ad9-76e30f057e9d" providerId="ADAL" clId="{D27DB27E-F48A-4C63-8FA3-E6F87F90686C}" dt="2022-12-24T01:50:21.140" v="195" actId="26606"/>
          <ac:grpSpMkLst>
            <pc:docMk/>
            <pc:sldMk cId="3337221805" sldId="256"/>
            <ac:grpSpMk id="96" creationId="{B0A10B5A-315F-4751-BA35-34556B5D2663}"/>
          </ac:grpSpMkLst>
        </pc:grpChg>
        <pc:grpChg chg="add del">
          <ac:chgData name="Fahim Uddin" userId="5bf4c1f8-bd69-4f9b-8ad9-76e30f057e9d" providerId="ADAL" clId="{D27DB27E-F48A-4C63-8FA3-E6F87F90686C}" dt="2022-12-24T01:50:08.288" v="180" actId="26606"/>
          <ac:grpSpMkLst>
            <pc:docMk/>
            <pc:sldMk cId="3337221805" sldId="256"/>
            <ac:grpSpMk id="110" creationId="{CF22986C-DDF7-4109-9D6A-006800D6B041}"/>
          </ac:grpSpMkLst>
        </pc:grpChg>
        <pc:grpChg chg="add del">
          <ac:chgData name="Fahim Uddin" userId="5bf4c1f8-bd69-4f9b-8ad9-76e30f057e9d" providerId="ADAL" clId="{D27DB27E-F48A-4C63-8FA3-E6F87F90686C}" dt="2022-12-24T01:52:03.907" v="236" actId="26606"/>
          <ac:grpSpMkLst>
            <pc:docMk/>
            <pc:sldMk cId="3337221805" sldId="256"/>
            <ac:grpSpMk id="114" creationId="{B0A10B5A-315F-4751-BA35-34556B5D2663}"/>
          </ac:grpSpMkLst>
        </pc:grpChg>
        <pc:grpChg chg="add del">
          <ac:chgData name="Fahim Uddin" userId="5bf4c1f8-bd69-4f9b-8ad9-76e30f057e9d" providerId="ADAL" clId="{D27DB27E-F48A-4C63-8FA3-E6F87F90686C}" dt="2022-12-24T01:50:09.023" v="183" actId="26606"/>
          <ac:grpSpMkLst>
            <pc:docMk/>
            <pc:sldMk cId="3337221805" sldId="256"/>
            <ac:grpSpMk id="116" creationId="{0B139475-2B26-4CA9-9413-DE741E49F7BB}"/>
          </ac:grpSpMkLst>
        </pc:grpChg>
        <pc:grpChg chg="add del">
          <ac:chgData name="Fahim Uddin" userId="5bf4c1f8-bd69-4f9b-8ad9-76e30f057e9d" providerId="ADAL" clId="{D27DB27E-F48A-4C63-8FA3-E6F87F90686C}" dt="2022-12-24T01:50:15.152" v="185" actId="26606"/>
          <ac:grpSpMkLst>
            <pc:docMk/>
            <pc:sldMk cId="3337221805" sldId="256"/>
            <ac:grpSpMk id="122" creationId="{B57BDC17-F1B3-455F-BBF1-680AA1F25C06}"/>
          </ac:grpSpMkLst>
        </pc:grpChg>
        <pc:grpChg chg="add del">
          <ac:chgData name="Fahim Uddin" userId="5bf4c1f8-bd69-4f9b-8ad9-76e30f057e9d" providerId="ADAL" clId="{D27DB27E-F48A-4C63-8FA3-E6F87F90686C}" dt="2022-12-24T01:50:16.721" v="187" actId="26606"/>
          <ac:grpSpMkLst>
            <pc:docMk/>
            <pc:sldMk cId="3337221805" sldId="256"/>
            <ac:grpSpMk id="127" creationId="{B0A10B5A-315F-4751-BA35-34556B5D2663}"/>
          </ac:grpSpMkLst>
        </pc:grpChg>
        <pc:grpChg chg="add del">
          <ac:chgData name="Fahim Uddin" userId="5bf4c1f8-bd69-4f9b-8ad9-76e30f057e9d" providerId="ADAL" clId="{D27DB27E-F48A-4C63-8FA3-E6F87F90686C}" dt="2022-12-24T01:50:17.788" v="189" actId="26606"/>
          <ac:grpSpMkLst>
            <pc:docMk/>
            <pc:sldMk cId="3337221805" sldId="256"/>
            <ac:grpSpMk id="131" creationId="{B57BDC17-F1B3-455F-BBF1-680AA1F25C06}"/>
          </ac:grpSpMkLst>
        </pc:grpChg>
        <pc:grpChg chg="add del">
          <ac:chgData name="Fahim Uddin" userId="5bf4c1f8-bd69-4f9b-8ad9-76e30f057e9d" providerId="ADAL" clId="{D27DB27E-F48A-4C63-8FA3-E6F87F90686C}" dt="2022-12-24T01:50:18.930" v="191" actId="26606"/>
          <ac:grpSpMkLst>
            <pc:docMk/>
            <pc:sldMk cId="3337221805" sldId="256"/>
            <ac:grpSpMk id="140" creationId="{CF22986C-DDF7-4109-9D6A-006800D6B041}"/>
          </ac:grpSpMkLst>
        </pc:grpChg>
        <pc:grpChg chg="add del">
          <ac:chgData name="Fahim Uddin" userId="5bf4c1f8-bd69-4f9b-8ad9-76e30f057e9d" providerId="ADAL" clId="{D27DB27E-F48A-4C63-8FA3-E6F87F90686C}" dt="2022-12-24T01:50:21.118" v="194" actId="26606"/>
          <ac:grpSpMkLst>
            <pc:docMk/>
            <pc:sldMk cId="3337221805" sldId="256"/>
            <ac:grpSpMk id="143" creationId="{0B139475-2B26-4CA9-9413-DE741E49F7BB}"/>
          </ac:grpSpMkLst>
        </pc:grpChg>
        <pc:grpChg chg="add del">
          <ac:chgData name="Fahim Uddin" userId="5bf4c1f8-bd69-4f9b-8ad9-76e30f057e9d" providerId="ADAL" clId="{D27DB27E-F48A-4C63-8FA3-E6F87F90686C}" dt="2022-12-24T01:50:27.012" v="197"/>
          <ac:grpSpMkLst>
            <pc:docMk/>
            <pc:sldMk cId="3337221805" sldId="256"/>
            <ac:grpSpMk id="149" creationId="{B57BDC17-F1B3-455F-BBF1-680AA1F25C06}"/>
          </ac:grpSpMkLst>
        </pc:grpChg>
        <pc:graphicFrameChg chg="add mod">
          <ac:chgData name="Fahim Uddin" userId="5bf4c1f8-bd69-4f9b-8ad9-76e30f057e9d" providerId="ADAL" clId="{D27DB27E-F48A-4C63-8FA3-E6F87F90686C}" dt="2022-12-24T01:38:56.362" v="81"/>
          <ac:graphicFrameMkLst>
            <pc:docMk/>
            <pc:sldMk cId="3337221805" sldId="256"/>
            <ac:graphicFrameMk id="10" creationId="{EA20D4F9-86E3-7971-40B9-60CDC37EF235}"/>
          </ac:graphicFrameMkLst>
        </pc:graphicFrameChg>
        <pc:graphicFrameChg chg="add del mod">
          <ac:chgData name="Fahim Uddin" userId="5bf4c1f8-bd69-4f9b-8ad9-76e30f057e9d" providerId="ADAL" clId="{D27DB27E-F48A-4C63-8FA3-E6F87F90686C}" dt="2022-12-24T01:40:24.615" v="91" actId="478"/>
          <ac:graphicFrameMkLst>
            <pc:docMk/>
            <pc:sldMk cId="3337221805" sldId="256"/>
            <ac:graphicFrameMk id="11" creationId="{EA20D4F9-86E3-7971-40B9-60CDC37EF235}"/>
          </ac:graphicFrameMkLst>
        </pc:graphicFrameChg>
        <pc:graphicFrameChg chg="add del mod">
          <ac:chgData name="Fahim Uddin" userId="5bf4c1f8-bd69-4f9b-8ad9-76e30f057e9d" providerId="ADAL" clId="{D27DB27E-F48A-4C63-8FA3-E6F87F90686C}" dt="2022-12-24T01:43:16.665" v="119" actId="478"/>
          <ac:graphicFrameMkLst>
            <pc:docMk/>
            <pc:sldMk cId="3337221805" sldId="256"/>
            <ac:graphicFrameMk id="13" creationId="{EA20D4F9-86E3-7971-40B9-60CDC37EF235}"/>
          </ac:graphicFrameMkLst>
        </pc:graphicFrameChg>
        <pc:graphicFrameChg chg="add del">
          <ac:chgData name="Fahim Uddin" userId="5bf4c1f8-bd69-4f9b-8ad9-76e30f057e9d" providerId="ADAL" clId="{D27DB27E-F48A-4C63-8FA3-E6F87F90686C}" dt="2022-12-25T04:49:11.678" v="243" actId="26606"/>
          <ac:graphicFrameMkLst>
            <pc:docMk/>
            <pc:sldMk cId="3337221805" sldId="256"/>
            <ac:graphicFrameMk id="97" creationId="{6B9A1454-71A2-EC5F-8331-E42A59832DB4}"/>
          </ac:graphicFrameMkLst>
        </pc:graphicFrameChg>
        <pc:picChg chg="add del mod">
          <ac:chgData name="Fahim Uddin" userId="5bf4c1f8-bd69-4f9b-8ad9-76e30f057e9d" providerId="ADAL" clId="{D27DB27E-F48A-4C63-8FA3-E6F87F90686C}" dt="2022-12-24T01:41:05.828" v="99"/>
          <ac:picMkLst>
            <pc:docMk/>
            <pc:sldMk cId="3337221805" sldId="256"/>
            <ac:picMk id="12" creationId="{105FD61F-7738-94F6-8446-412021CE9AC5}"/>
          </ac:picMkLst>
        </pc:picChg>
        <pc:picChg chg="add del">
          <ac:chgData name="Fahim Uddin" userId="5bf4c1f8-bd69-4f9b-8ad9-76e30f057e9d" providerId="ADAL" clId="{D27DB27E-F48A-4C63-8FA3-E6F87F90686C}" dt="2022-12-24T01:46:21.203" v="123" actId="26606"/>
          <ac:picMkLst>
            <pc:docMk/>
            <pc:sldMk cId="3337221805" sldId="256"/>
            <ac:picMk id="18" creationId="{2E5CF545-7AAF-4A13-8871-089E929E850A}"/>
          </ac:picMkLst>
        </pc:picChg>
        <pc:picChg chg="add del">
          <ac:chgData name="Fahim Uddin" userId="5bf4c1f8-bd69-4f9b-8ad9-76e30f057e9d" providerId="ADAL" clId="{D27DB27E-F48A-4C63-8FA3-E6F87F90686C}" dt="2022-12-24T01:46:25.285" v="125" actId="26606"/>
          <ac:picMkLst>
            <pc:docMk/>
            <pc:sldMk cId="3337221805" sldId="256"/>
            <ac:picMk id="20" creationId="{00E374F5-52B2-4260-8B1C-54237931F069}"/>
          </ac:picMkLst>
        </pc:picChg>
        <pc:picChg chg="add del">
          <ac:chgData name="Fahim Uddin" userId="5bf4c1f8-bd69-4f9b-8ad9-76e30f057e9d" providerId="ADAL" clId="{D27DB27E-F48A-4C63-8FA3-E6F87F90686C}" dt="2022-12-24T01:46:25.285" v="125" actId="26606"/>
          <ac:picMkLst>
            <pc:docMk/>
            <pc:sldMk cId="3337221805" sldId="256"/>
            <ac:picMk id="21" creationId="{25496B42-CC46-4183-B481-887CD3E8C725}"/>
          </ac:picMkLst>
        </pc:picChg>
        <pc:picChg chg="add del">
          <ac:chgData name="Fahim Uddin" userId="5bf4c1f8-bd69-4f9b-8ad9-76e30f057e9d" providerId="ADAL" clId="{D27DB27E-F48A-4C63-8FA3-E6F87F90686C}" dt="2022-12-24T01:46:25.285" v="125" actId="26606"/>
          <ac:picMkLst>
            <pc:docMk/>
            <pc:sldMk cId="3337221805" sldId="256"/>
            <ac:picMk id="22" creationId="{765E2D7E-B7BD-404F-9F71-D6620D37B909}"/>
          </ac:picMkLst>
        </pc:picChg>
        <pc:picChg chg="add del">
          <ac:chgData name="Fahim Uddin" userId="5bf4c1f8-bd69-4f9b-8ad9-76e30f057e9d" providerId="ADAL" clId="{D27DB27E-F48A-4C63-8FA3-E6F87F90686C}" dt="2022-12-24T01:46:54.985" v="132"/>
          <ac:picMkLst>
            <pc:docMk/>
            <pc:sldMk cId="3337221805" sldId="256"/>
            <ac:picMk id="24" creationId="{D2FDF82E-EBD8-4EC5-AD10-CD9E70EE85CF}"/>
          </ac:picMkLst>
        </pc:picChg>
        <pc:picChg chg="add del">
          <ac:chgData name="Fahim Uddin" userId="5bf4c1f8-bd69-4f9b-8ad9-76e30f057e9d" providerId="ADAL" clId="{D27DB27E-F48A-4C63-8FA3-E6F87F90686C}" dt="2022-12-24T01:46:30.741" v="127" actId="26606"/>
          <ac:picMkLst>
            <pc:docMk/>
            <pc:sldMk cId="3337221805" sldId="256"/>
            <ac:picMk id="26" creationId="{214924F5-CDC2-4DFA-82F3-4843ADD678A7}"/>
          </ac:picMkLst>
        </pc:picChg>
        <pc:picChg chg="add del">
          <ac:chgData name="Fahim Uddin" userId="5bf4c1f8-bd69-4f9b-8ad9-76e30f057e9d" providerId="ADAL" clId="{D27DB27E-F48A-4C63-8FA3-E6F87F90686C}" dt="2022-12-24T01:46:30.741" v="127" actId="26606"/>
          <ac:picMkLst>
            <pc:docMk/>
            <pc:sldMk cId="3337221805" sldId="256"/>
            <ac:picMk id="27" creationId="{AED59812-6820-446C-B994-0D059C97DC3F}"/>
          </ac:picMkLst>
        </pc:picChg>
        <pc:picChg chg="add del">
          <ac:chgData name="Fahim Uddin" userId="5bf4c1f8-bd69-4f9b-8ad9-76e30f057e9d" providerId="ADAL" clId="{D27DB27E-F48A-4C63-8FA3-E6F87F90686C}" dt="2022-12-24T01:46:30.741" v="127" actId="26606"/>
          <ac:picMkLst>
            <pc:docMk/>
            <pc:sldMk cId="3337221805" sldId="256"/>
            <ac:picMk id="28" creationId="{E844ED7C-1917-40D8-8B42-1B1C27BC5A54}"/>
          </ac:picMkLst>
        </pc:picChg>
        <pc:picChg chg="add del">
          <ac:chgData name="Fahim Uddin" userId="5bf4c1f8-bd69-4f9b-8ad9-76e30f057e9d" providerId="ADAL" clId="{D27DB27E-F48A-4C63-8FA3-E6F87F90686C}" dt="2022-12-24T01:46:32.306" v="129" actId="26606"/>
          <ac:picMkLst>
            <pc:docMk/>
            <pc:sldMk cId="3337221805" sldId="256"/>
            <ac:picMk id="31" creationId="{DA70F40A-D18F-4F05-A106-6D2CB24DC79A}"/>
          </ac:picMkLst>
        </pc:picChg>
        <pc:picChg chg="add del">
          <ac:chgData name="Fahim Uddin" userId="5bf4c1f8-bd69-4f9b-8ad9-76e30f057e9d" providerId="ADAL" clId="{D27DB27E-F48A-4C63-8FA3-E6F87F90686C}" dt="2022-12-24T01:46:32.306" v="129" actId="26606"/>
          <ac:picMkLst>
            <pc:docMk/>
            <pc:sldMk cId="3337221805" sldId="256"/>
            <ac:picMk id="32" creationId="{83A45DCD-B5FB-4A86-88D2-91088C7FFC5F}"/>
          </ac:picMkLst>
        </pc:picChg>
        <pc:picChg chg="add del">
          <ac:chgData name="Fahim Uddin" userId="5bf4c1f8-bd69-4f9b-8ad9-76e30f057e9d" providerId="ADAL" clId="{D27DB27E-F48A-4C63-8FA3-E6F87F90686C}" dt="2022-12-24T01:46:54.985" v="132"/>
          <ac:picMkLst>
            <pc:docMk/>
            <pc:sldMk cId="3337221805" sldId="256"/>
            <ac:picMk id="34" creationId="{22790EC5-ACA7-4536-8066-B60199F3C6DF}"/>
          </ac:picMkLst>
        </pc:picChg>
        <pc:picChg chg="add del">
          <ac:chgData name="Fahim Uddin" userId="5bf4c1f8-bd69-4f9b-8ad9-76e30f057e9d" providerId="ADAL" clId="{D27DB27E-F48A-4C63-8FA3-E6F87F90686C}" dt="2022-12-24T01:46:54.985" v="132"/>
          <ac:picMkLst>
            <pc:docMk/>
            <pc:sldMk cId="3337221805" sldId="256"/>
            <ac:picMk id="35" creationId="{5F86BEAF-FD24-4827-AD37-6785EBC9C2A8}"/>
          </ac:picMkLst>
        </pc:picChg>
        <pc:picChg chg="add del">
          <ac:chgData name="Fahim Uddin" userId="5bf4c1f8-bd69-4f9b-8ad9-76e30f057e9d" providerId="ADAL" clId="{D27DB27E-F48A-4C63-8FA3-E6F87F90686C}" dt="2022-12-24T01:46:54.985" v="132"/>
          <ac:picMkLst>
            <pc:docMk/>
            <pc:sldMk cId="3337221805" sldId="256"/>
            <ac:picMk id="37" creationId="{0917E639-5738-4605-929E-1222198314AD}"/>
          </ac:picMkLst>
        </pc:picChg>
        <pc:cxnChg chg="add del">
          <ac:chgData name="Fahim Uddin" userId="5bf4c1f8-bd69-4f9b-8ad9-76e30f057e9d" providerId="ADAL" clId="{D27DB27E-F48A-4C63-8FA3-E6F87F90686C}" dt="2022-12-24T01:50:59.696" v="206" actId="26606"/>
          <ac:cxnSpMkLst>
            <pc:docMk/>
            <pc:sldMk cId="3337221805" sldId="256"/>
            <ac:cxnSpMk id="52" creationId="{BCDAEC91-5BCE-4B55-9CC0-43EF94CB734B}"/>
          </ac:cxnSpMkLst>
        </pc:cxnChg>
        <pc:cxnChg chg="add del">
          <ac:chgData name="Fahim Uddin" userId="5bf4c1f8-bd69-4f9b-8ad9-76e30f057e9d" providerId="ADAL" clId="{D27DB27E-F48A-4C63-8FA3-E6F87F90686C}" dt="2022-12-24T01:50:56.797" v="204"/>
          <ac:cxnSpMkLst>
            <pc:docMk/>
            <pc:sldMk cId="3337221805" sldId="256"/>
            <ac:cxnSpMk id="63" creationId="{BCDAEC91-5BCE-4B55-9CC0-43EF94CB734B}"/>
          </ac:cxnSpMkLst>
        </pc:cxnChg>
        <pc:cxnChg chg="add del">
          <ac:chgData name="Fahim Uddin" userId="5bf4c1f8-bd69-4f9b-8ad9-76e30f057e9d" providerId="ADAL" clId="{D27DB27E-F48A-4C63-8FA3-E6F87F90686C}" dt="2022-12-24T01:49:30.303" v="168" actId="26606"/>
          <ac:cxnSpMkLst>
            <pc:docMk/>
            <pc:sldMk cId="3337221805" sldId="256"/>
            <ac:cxnSpMk id="71" creationId="{BCDAEC91-5BCE-4B55-9CC0-43EF94CB734B}"/>
          </ac:cxnSpMkLst>
        </pc:cxnChg>
        <pc:cxnChg chg="add del">
          <ac:chgData name="Fahim Uddin" userId="5bf4c1f8-bd69-4f9b-8ad9-76e30f057e9d" providerId="ADAL" clId="{D27DB27E-F48A-4C63-8FA3-E6F87F90686C}" dt="2022-12-24T01:51:43.375" v="227" actId="26606"/>
          <ac:cxnSpMkLst>
            <pc:docMk/>
            <pc:sldMk cId="3337221805" sldId="256"/>
            <ac:cxnSpMk id="75" creationId="{0AC655C7-EC94-4BE6-84C8-2F9EFBBB2789}"/>
          </ac:cxnSpMkLst>
        </pc:cxnChg>
        <pc:cxnChg chg="add del">
          <ac:chgData name="Fahim Uddin" userId="5bf4c1f8-bd69-4f9b-8ad9-76e30f057e9d" providerId="ADAL" clId="{D27DB27E-F48A-4C63-8FA3-E6F87F90686C}" dt="2022-12-24T01:51:43.375" v="227" actId="26606"/>
          <ac:cxnSpMkLst>
            <pc:docMk/>
            <pc:sldMk cId="3337221805" sldId="256"/>
            <ac:cxnSpMk id="78" creationId="{5AB158E9-1B40-4CD6-95F0-95CA11DF7B7A}"/>
          </ac:cxnSpMkLst>
        </pc:cxnChg>
        <pc:cxnChg chg="add del">
          <ac:chgData name="Fahim Uddin" userId="5bf4c1f8-bd69-4f9b-8ad9-76e30f057e9d" providerId="ADAL" clId="{D27DB27E-F48A-4C63-8FA3-E6F87F90686C}" dt="2022-12-24T01:51:48.664" v="230"/>
          <ac:cxnSpMkLst>
            <pc:docMk/>
            <pc:sldMk cId="3337221805" sldId="256"/>
            <ac:cxnSpMk id="92" creationId="{6EEB3B97-A638-498B-8083-54191CE71E01}"/>
          </ac:cxnSpMkLst>
        </pc:cxnChg>
        <pc:cxnChg chg="add del">
          <ac:chgData name="Fahim Uddin" userId="5bf4c1f8-bd69-4f9b-8ad9-76e30f057e9d" providerId="ADAL" clId="{D27DB27E-F48A-4C63-8FA3-E6F87F90686C}" dt="2022-12-24T01:51:48.664" v="230"/>
          <ac:cxnSpMkLst>
            <pc:docMk/>
            <pc:sldMk cId="3337221805" sldId="256"/>
            <ac:cxnSpMk id="94" creationId="{9C21570E-E159-49A6-9891-FA397B7A92D3}"/>
          </ac:cxnSpMkLst>
        </pc:cxnChg>
        <pc:cxnChg chg="add del">
          <ac:chgData name="Fahim Uddin" userId="5bf4c1f8-bd69-4f9b-8ad9-76e30f057e9d" providerId="ADAL" clId="{D27DB27E-F48A-4C63-8FA3-E6F87F90686C}" dt="2022-12-24T01:51:11.166" v="217" actId="26606"/>
          <ac:cxnSpMkLst>
            <pc:docMk/>
            <pc:sldMk cId="3337221805" sldId="256"/>
            <ac:cxnSpMk id="103" creationId="{BCD0BBC1-A7D4-445D-98AC-95A6A45D8EBB}"/>
          </ac:cxnSpMkLst>
        </pc:cxnChg>
        <pc:cxnChg chg="add del">
          <ac:chgData name="Fahim Uddin" userId="5bf4c1f8-bd69-4f9b-8ad9-76e30f057e9d" providerId="ADAL" clId="{D27DB27E-F48A-4C63-8FA3-E6F87F90686C}" dt="2022-12-24T01:51:19.695" v="223"/>
          <ac:cxnSpMkLst>
            <pc:docMk/>
            <pc:sldMk cId="3337221805" sldId="256"/>
            <ac:cxnSpMk id="111" creationId="{BCDAEC91-5BCE-4B55-9CC0-43EF94CB734B}"/>
          </ac:cxnSpMkLst>
        </pc:cxnChg>
      </pc:sldChg>
      <pc:sldChg chg="addSp delSp modSp add mod setBg delDesignElem">
        <pc:chgData name="Fahim Uddin" userId="5bf4c1f8-bd69-4f9b-8ad9-76e30f057e9d" providerId="ADAL" clId="{D27DB27E-F48A-4C63-8FA3-E6F87F90686C}" dt="2022-12-25T04:59:32.410" v="278"/>
        <pc:sldMkLst>
          <pc:docMk/>
          <pc:sldMk cId="2215356071" sldId="257"/>
        </pc:sldMkLst>
        <pc:spChg chg="add del">
          <ac:chgData name="Fahim Uddin" userId="5bf4c1f8-bd69-4f9b-8ad9-76e30f057e9d" providerId="ADAL" clId="{D27DB27E-F48A-4C63-8FA3-E6F87F90686C}" dt="2022-12-24T01:47:09.564" v="136" actId="26606"/>
          <ac:spMkLst>
            <pc:docMk/>
            <pc:sldMk cId="2215356071" sldId="257"/>
            <ac:spMk id="7" creationId="{CDDE5CDF-1512-4CDA-B956-23D223F8DE44}"/>
          </ac:spMkLst>
        </pc:spChg>
        <pc:spChg chg="add del">
          <ac:chgData name="Fahim Uddin" userId="5bf4c1f8-bd69-4f9b-8ad9-76e30f057e9d" providerId="ADAL" clId="{D27DB27E-F48A-4C63-8FA3-E6F87F90686C}" dt="2022-12-24T01:47:09.564" v="136" actId="26606"/>
          <ac:spMkLst>
            <pc:docMk/>
            <pc:sldMk cId="2215356071" sldId="257"/>
            <ac:spMk id="13" creationId="{62C9703D-C8F9-44AD-A7C0-C2F3871F8C1B}"/>
          </ac:spMkLst>
        </pc:spChg>
        <pc:spChg chg="add del">
          <ac:chgData name="Fahim Uddin" userId="5bf4c1f8-bd69-4f9b-8ad9-76e30f057e9d" providerId="ADAL" clId="{D27DB27E-F48A-4C63-8FA3-E6F87F90686C}" dt="2022-12-24T01:47:12.426" v="138" actId="26606"/>
          <ac:spMkLst>
            <pc:docMk/>
            <pc:sldMk cId="2215356071" sldId="257"/>
            <ac:spMk id="15" creationId="{F8C5273F-2B84-46BF-A94F-1A20E13B3AA1}"/>
          </ac:spMkLst>
        </pc:spChg>
        <pc:spChg chg="add del">
          <ac:chgData name="Fahim Uddin" userId="5bf4c1f8-bd69-4f9b-8ad9-76e30f057e9d" providerId="ADAL" clId="{D27DB27E-F48A-4C63-8FA3-E6F87F90686C}" dt="2022-12-24T01:47:12.426" v="138" actId="26606"/>
          <ac:spMkLst>
            <pc:docMk/>
            <pc:sldMk cId="2215356071" sldId="257"/>
            <ac:spMk id="16" creationId="{CDDE5CDF-1512-4CDA-B956-23D223F8DE44}"/>
          </ac:spMkLst>
        </pc:spChg>
        <pc:spChg chg="add del">
          <ac:chgData name="Fahim Uddin" userId="5bf4c1f8-bd69-4f9b-8ad9-76e30f057e9d" providerId="ADAL" clId="{D27DB27E-F48A-4C63-8FA3-E6F87F90686C}" dt="2022-12-24T01:47:12.426" v="138" actId="26606"/>
          <ac:spMkLst>
            <pc:docMk/>
            <pc:sldMk cId="2215356071" sldId="257"/>
            <ac:spMk id="19" creationId="{B6E6531A-0776-43BA-A852-5FB5C77534D5}"/>
          </ac:spMkLst>
        </pc:spChg>
        <pc:spChg chg="add del">
          <ac:chgData name="Fahim Uddin" userId="5bf4c1f8-bd69-4f9b-8ad9-76e30f057e9d" providerId="ADAL" clId="{D27DB27E-F48A-4C63-8FA3-E6F87F90686C}" dt="2022-12-24T01:47:16.949" v="140" actId="26606"/>
          <ac:spMkLst>
            <pc:docMk/>
            <pc:sldMk cId="2215356071" sldId="257"/>
            <ac:spMk id="21" creationId="{CDDE5CDF-1512-4CDA-B956-23D223F8DE44}"/>
          </ac:spMkLst>
        </pc:spChg>
        <pc:spChg chg="add del">
          <ac:chgData name="Fahim Uddin" userId="5bf4c1f8-bd69-4f9b-8ad9-76e30f057e9d" providerId="ADAL" clId="{D27DB27E-F48A-4C63-8FA3-E6F87F90686C}" dt="2022-12-24T01:47:16.949" v="140" actId="26606"/>
          <ac:spMkLst>
            <pc:docMk/>
            <pc:sldMk cId="2215356071" sldId="257"/>
            <ac:spMk id="24" creationId="{2C6F198E-F7A1-4125-910D-641C0C2A76D5}"/>
          </ac:spMkLst>
        </pc:spChg>
        <pc:spChg chg="add del">
          <ac:chgData name="Fahim Uddin" userId="5bf4c1f8-bd69-4f9b-8ad9-76e30f057e9d" providerId="ADAL" clId="{D27DB27E-F48A-4C63-8FA3-E6F87F90686C}" dt="2022-12-24T01:47:16.949" v="140" actId="26606"/>
          <ac:spMkLst>
            <pc:docMk/>
            <pc:sldMk cId="2215356071" sldId="257"/>
            <ac:spMk id="25" creationId="{907C3A25-D9A7-4F2D-B44C-FA8EB24C7AFD}"/>
          </ac:spMkLst>
        </pc:spChg>
        <pc:spChg chg="add del">
          <ac:chgData name="Fahim Uddin" userId="5bf4c1f8-bd69-4f9b-8ad9-76e30f057e9d" providerId="ADAL" clId="{D27DB27E-F48A-4C63-8FA3-E6F87F90686C}" dt="2022-12-24T01:47:16.949" v="140" actId="26606"/>
          <ac:spMkLst>
            <pc:docMk/>
            <pc:sldMk cId="2215356071" sldId="257"/>
            <ac:spMk id="26" creationId="{18E8515E-B8C8-482A-A9B5-CE57BC080AAD}"/>
          </ac:spMkLst>
        </pc:spChg>
        <pc:spChg chg="add del">
          <ac:chgData name="Fahim Uddin" userId="5bf4c1f8-bd69-4f9b-8ad9-76e30f057e9d" providerId="ADAL" clId="{D27DB27E-F48A-4C63-8FA3-E6F87F90686C}" dt="2022-12-24T01:47:22.495" v="142" actId="26606"/>
          <ac:spMkLst>
            <pc:docMk/>
            <pc:sldMk cId="2215356071" sldId="257"/>
            <ac:spMk id="28" creationId="{CDDE5CDF-1512-4CDA-B956-23D223F8DE44}"/>
          </ac:spMkLst>
        </pc:spChg>
        <pc:spChg chg="add del">
          <ac:chgData name="Fahim Uddin" userId="5bf4c1f8-bd69-4f9b-8ad9-76e30f057e9d" providerId="ADAL" clId="{D27DB27E-F48A-4C63-8FA3-E6F87F90686C}" dt="2022-12-24T01:47:22.495" v="142" actId="26606"/>
          <ac:spMkLst>
            <pc:docMk/>
            <pc:sldMk cId="2215356071" sldId="257"/>
            <ac:spMk id="31" creationId="{7013A21A-6440-4CD4-9FC7-9EB2C702042A}"/>
          </ac:spMkLst>
        </pc:spChg>
        <pc:spChg chg="add del">
          <ac:chgData name="Fahim Uddin" userId="5bf4c1f8-bd69-4f9b-8ad9-76e30f057e9d" providerId="ADAL" clId="{D27DB27E-F48A-4C63-8FA3-E6F87F90686C}" dt="2022-12-24T01:47:30.486" v="145"/>
          <ac:spMkLst>
            <pc:docMk/>
            <pc:sldMk cId="2215356071" sldId="257"/>
            <ac:spMk id="33" creationId="{CDDE5CDF-1512-4CDA-B956-23D223F8DE44}"/>
          </ac:spMkLst>
        </pc:spChg>
        <pc:spChg chg="add del">
          <ac:chgData name="Fahim Uddin" userId="5bf4c1f8-bd69-4f9b-8ad9-76e30f057e9d" providerId="ADAL" clId="{D27DB27E-F48A-4C63-8FA3-E6F87F90686C}" dt="2022-12-24T01:47:30.486" v="145"/>
          <ac:spMkLst>
            <pc:docMk/>
            <pc:sldMk cId="2215356071" sldId="257"/>
            <ac:spMk id="36" creationId="{2C6F198E-F7A1-4125-910D-641C0C2A76D5}"/>
          </ac:spMkLst>
        </pc:spChg>
        <pc:spChg chg="add del">
          <ac:chgData name="Fahim Uddin" userId="5bf4c1f8-bd69-4f9b-8ad9-76e30f057e9d" providerId="ADAL" clId="{D27DB27E-F48A-4C63-8FA3-E6F87F90686C}" dt="2022-12-24T01:47:30.486" v="145"/>
          <ac:spMkLst>
            <pc:docMk/>
            <pc:sldMk cId="2215356071" sldId="257"/>
            <ac:spMk id="37" creationId="{907C3A25-D9A7-4F2D-B44C-FA8EB24C7AFD}"/>
          </ac:spMkLst>
        </pc:spChg>
        <pc:spChg chg="add del">
          <ac:chgData name="Fahim Uddin" userId="5bf4c1f8-bd69-4f9b-8ad9-76e30f057e9d" providerId="ADAL" clId="{D27DB27E-F48A-4C63-8FA3-E6F87F90686C}" dt="2022-12-24T01:47:30.486" v="145"/>
          <ac:spMkLst>
            <pc:docMk/>
            <pc:sldMk cId="2215356071" sldId="257"/>
            <ac:spMk id="38" creationId="{18E8515E-B8C8-482A-A9B5-CE57BC080AAD}"/>
          </ac:spMkLst>
        </pc:spChg>
        <pc:graphicFrameChg chg="add mod">
          <ac:chgData name="Fahim Uddin" userId="5bf4c1f8-bd69-4f9b-8ad9-76e30f057e9d" providerId="ADAL" clId="{D27DB27E-F48A-4C63-8FA3-E6F87F90686C}" dt="2022-12-25T04:59:32.410" v="278"/>
          <ac:graphicFrameMkLst>
            <pc:docMk/>
            <pc:sldMk cId="2215356071" sldId="257"/>
            <ac:graphicFrameMk id="2" creationId="{EA20D4F9-86E3-7971-40B9-60CDC37EF235}"/>
          </ac:graphicFrameMkLst>
        </pc:graphicFrameChg>
        <pc:picChg chg="add del">
          <ac:chgData name="Fahim Uddin" userId="5bf4c1f8-bd69-4f9b-8ad9-76e30f057e9d" providerId="ADAL" clId="{D27DB27E-F48A-4C63-8FA3-E6F87F90686C}" dt="2022-12-24T01:47:09.564" v="136" actId="26606"/>
          <ac:picMkLst>
            <pc:docMk/>
            <pc:sldMk cId="2215356071" sldId="257"/>
            <ac:picMk id="9" creationId="{B029D7D8-5A6B-4C76-94C8-15798C6C5ADB}"/>
          </ac:picMkLst>
        </pc:picChg>
        <pc:picChg chg="add del">
          <ac:chgData name="Fahim Uddin" userId="5bf4c1f8-bd69-4f9b-8ad9-76e30f057e9d" providerId="ADAL" clId="{D27DB27E-F48A-4C63-8FA3-E6F87F90686C}" dt="2022-12-24T01:47:12.426" v="138" actId="26606"/>
          <ac:picMkLst>
            <pc:docMk/>
            <pc:sldMk cId="2215356071" sldId="257"/>
            <ac:picMk id="17" creationId="{B029D7D8-5A6B-4C76-94C8-15798C6C5ADB}"/>
          </ac:picMkLst>
        </pc:picChg>
        <pc:picChg chg="add del">
          <ac:chgData name="Fahim Uddin" userId="5bf4c1f8-bd69-4f9b-8ad9-76e30f057e9d" providerId="ADAL" clId="{D27DB27E-F48A-4C63-8FA3-E6F87F90686C}" dt="2022-12-24T01:47:16.949" v="140" actId="26606"/>
          <ac:picMkLst>
            <pc:docMk/>
            <pc:sldMk cId="2215356071" sldId="257"/>
            <ac:picMk id="22" creationId="{B029D7D8-5A6B-4C76-94C8-15798C6C5ADB}"/>
          </ac:picMkLst>
        </pc:picChg>
        <pc:picChg chg="add del">
          <ac:chgData name="Fahim Uddin" userId="5bf4c1f8-bd69-4f9b-8ad9-76e30f057e9d" providerId="ADAL" clId="{D27DB27E-F48A-4C63-8FA3-E6F87F90686C}" dt="2022-12-24T01:47:22.495" v="142" actId="26606"/>
          <ac:picMkLst>
            <pc:docMk/>
            <pc:sldMk cId="2215356071" sldId="257"/>
            <ac:picMk id="29" creationId="{B029D7D8-5A6B-4C76-94C8-15798C6C5ADB}"/>
          </ac:picMkLst>
        </pc:picChg>
        <pc:picChg chg="add del">
          <ac:chgData name="Fahim Uddin" userId="5bf4c1f8-bd69-4f9b-8ad9-76e30f057e9d" providerId="ADAL" clId="{D27DB27E-F48A-4C63-8FA3-E6F87F90686C}" dt="2022-12-24T01:47:30.486" v="145"/>
          <ac:picMkLst>
            <pc:docMk/>
            <pc:sldMk cId="2215356071" sldId="257"/>
            <ac:picMk id="34" creationId="{B029D7D8-5A6B-4C76-94C8-15798C6C5ADB}"/>
          </ac:picMkLst>
        </pc:picChg>
        <pc:cxnChg chg="add del">
          <ac:chgData name="Fahim Uddin" userId="5bf4c1f8-bd69-4f9b-8ad9-76e30f057e9d" providerId="ADAL" clId="{D27DB27E-F48A-4C63-8FA3-E6F87F90686C}" dt="2022-12-24T01:47:09.564" v="136" actId="26606"/>
          <ac:cxnSpMkLst>
            <pc:docMk/>
            <pc:sldMk cId="2215356071" sldId="257"/>
            <ac:cxnSpMk id="11" creationId="{A5C9319C-E20D-4884-952F-60B6A58C3E34}"/>
          </ac:cxnSpMkLst>
        </pc:cxnChg>
        <pc:cxnChg chg="add del">
          <ac:chgData name="Fahim Uddin" userId="5bf4c1f8-bd69-4f9b-8ad9-76e30f057e9d" providerId="ADAL" clId="{D27DB27E-F48A-4C63-8FA3-E6F87F90686C}" dt="2022-12-24T01:47:12.426" v="138" actId="26606"/>
          <ac:cxnSpMkLst>
            <pc:docMk/>
            <pc:sldMk cId="2215356071" sldId="257"/>
            <ac:cxnSpMk id="18" creationId="{A5C9319C-E20D-4884-952F-60B6A58C3E34}"/>
          </ac:cxnSpMkLst>
        </pc:cxnChg>
        <pc:cxnChg chg="add del">
          <ac:chgData name="Fahim Uddin" userId="5bf4c1f8-bd69-4f9b-8ad9-76e30f057e9d" providerId="ADAL" clId="{D27DB27E-F48A-4C63-8FA3-E6F87F90686C}" dt="2022-12-24T01:47:16.949" v="140" actId="26606"/>
          <ac:cxnSpMkLst>
            <pc:docMk/>
            <pc:sldMk cId="2215356071" sldId="257"/>
            <ac:cxnSpMk id="23" creationId="{A5C9319C-E20D-4884-952F-60B6A58C3E34}"/>
          </ac:cxnSpMkLst>
        </pc:cxnChg>
        <pc:cxnChg chg="add del">
          <ac:chgData name="Fahim Uddin" userId="5bf4c1f8-bd69-4f9b-8ad9-76e30f057e9d" providerId="ADAL" clId="{D27DB27E-F48A-4C63-8FA3-E6F87F90686C}" dt="2022-12-24T01:47:22.495" v="142" actId="26606"/>
          <ac:cxnSpMkLst>
            <pc:docMk/>
            <pc:sldMk cId="2215356071" sldId="257"/>
            <ac:cxnSpMk id="30" creationId="{A5C9319C-E20D-4884-952F-60B6A58C3E34}"/>
          </ac:cxnSpMkLst>
        </pc:cxnChg>
        <pc:cxnChg chg="add del">
          <ac:chgData name="Fahim Uddin" userId="5bf4c1f8-bd69-4f9b-8ad9-76e30f057e9d" providerId="ADAL" clId="{D27DB27E-F48A-4C63-8FA3-E6F87F90686C}" dt="2022-12-24T01:47:30.486" v="145"/>
          <ac:cxnSpMkLst>
            <pc:docMk/>
            <pc:sldMk cId="2215356071" sldId="257"/>
            <ac:cxnSpMk id="35" creationId="{A5C9319C-E20D-4884-952F-60B6A58C3E34}"/>
          </ac:cxnSpMkLst>
        </pc:cxnChg>
      </pc:sldChg>
      <pc:sldChg chg="addSp modSp add mod ord">
        <pc:chgData name="Fahim Uddin" userId="5bf4c1f8-bd69-4f9b-8ad9-76e30f057e9d" providerId="ADAL" clId="{D27DB27E-F48A-4C63-8FA3-E6F87F90686C}" dt="2022-12-25T04:59:17.397" v="277" actId="1076"/>
        <pc:sldMkLst>
          <pc:docMk/>
          <pc:sldMk cId="4054826403" sldId="258"/>
        </pc:sldMkLst>
        <pc:spChg chg="add mod">
          <ac:chgData name="Fahim Uddin" userId="5bf4c1f8-bd69-4f9b-8ad9-76e30f057e9d" providerId="ADAL" clId="{D27DB27E-F48A-4C63-8FA3-E6F87F90686C}" dt="2022-12-25T04:52:49.455" v="259" actId="13926"/>
          <ac:spMkLst>
            <pc:docMk/>
            <pc:sldMk cId="4054826403" sldId="258"/>
            <ac:spMk id="2" creationId="{76607796-9FE2-D121-1792-F832BFFF25C2}"/>
          </ac:spMkLst>
        </pc:spChg>
        <pc:spChg chg="add mod">
          <ac:chgData name="Fahim Uddin" userId="5bf4c1f8-bd69-4f9b-8ad9-76e30f057e9d" providerId="ADAL" clId="{D27DB27E-F48A-4C63-8FA3-E6F87F90686C}" dt="2022-12-25T04:53:02.411" v="260" actId="13926"/>
          <ac:spMkLst>
            <pc:docMk/>
            <pc:sldMk cId="4054826403" sldId="258"/>
            <ac:spMk id="3" creationId="{3AB25DFD-AB84-9B7D-C276-763A84F9BE7F}"/>
          </ac:spMkLst>
        </pc:spChg>
        <pc:spChg chg="add mod">
          <ac:chgData name="Fahim Uddin" userId="5bf4c1f8-bd69-4f9b-8ad9-76e30f057e9d" providerId="ADAL" clId="{D27DB27E-F48A-4C63-8FA3-E6F87F90686C}" dt="2022-12-25T04:52:20.583" v="258" actId="2711"/>
          <ac:spMkLst>
            <pc:docMk/>
            <pc:sldMk cId="4054826403" sldId="258"/>
            <ac:spMk id="4" creationId="{B221D194-AD1B-0976-00B2-D578C39B071B}"/>
          </ac:spMkLst>
        </pc:spChg>
        <pc:spChg chg="add mod">
          <ac:chgData name="Fahim Uddin" userId="5bf4c1f8-bd69-4f9b-8ad9-76e30f057e9d" providerId="ADAL" clId="{D27DB27E-F48A-4C63-8FA3-E6F87F90686C}" dt="2022-12-25T04:59:17.397" v="277" actId="1076"/>
          <ac:spMkLst>
            <pc:docMk/>
            <pc:sldMk cId="4054826403" sldId="258"/>
            <ac:spMk id="6" creationId="{D0A4CCB6-CA38-D1E1-354E-6E57E794ED0B}"/>
          </ac:spMkLst>
        </pc:spChg>
      </pc:sldChg>
      <pc:sldChg chg="addSp modSp add mod">
        <pc:chgData name="Fahim Uddin" userId="5bf4c1f8-bd69-4f9b-8ad9-76e30f057e9d" providerId="ADAL" clId="{D27DB27E-F48A-4C63-8FA3-E6F87F90686C}" dt="2022-12-25T05:02:40.117" v="287" actId="13926"/>
        <pc:sldMkLst>
          <pc:docMk/>
          <pc:sldMk cId="2466471182" sldId="259"/>
        </pc:sldMkLst>
        <pc:spChg chg="add mod">
          <ac:chgData name="Fahim Uddin" userId="5bf4c1f8-bd69-4f9b-8ad9-76e30f057e9d" providerId="ADAL" clId="{D27DB27E-F48A-4C63-8FA3-E6F87F90686C}" dt="2022-12-25T05:02:40.117" v="287" actId="13926"/>
          <ac:spMkLst>
            <pc:docMk/>
            <pc:sldMk cId="2466471182" sldId="259"/>
            <ac:spMk id="3" creationId="{8E576024-63CA-A1CE-E465-73C0FE448F0D}"/>
          </ac:spMkLst>
        </pc:spChg>
      </pc:sldChg>
      <pc:sldChg chg="addSp modSp add mod">
        <pc:chgData name="Fahim Uddin" userId="5bf4c1f8-bd69-4f9b-8ad9-76e30f057e9d" providerId="ADAL" clId="{D27DB27E-F48A-4C63-8FA3-E6F87F90686C}" dt="2022-12-25T05:11:09.254" v="301" actId="1076"/>
        <pc:sldMkLst>
          <pc:docMk/>
          <pc:sldMk cId="3390761707" sldId="260"/>
        </pc:sldMkLst>
        <pc:spChg chg="add mod">
          <ac:chgData name="Fahim Uddin" userId="5bf4c1f8-bd69-4f9b-8ad9-76e30f057e9d" providerId="ADAL" clId="{D27DB27E-F48A-4C63-8FA3-E6F87F90686C}" dt="2022-12-25T05:04:03.964" v="295" actId="20577"/>
          <ac:spMkLst>
            <pc:docMk/>
            <pc:sldMk cId="3390761707" sldId="260"/>
            <ac:spMk id="3" creationId="{A6B8183E-55B9-EF6C-E308-2C29427073D3}"/>
          </ac:spMkLst>
        </pc:spChg>
        <pc:picChg chg="add mod">
          <ac:chgData name="Fahim Uddin" userId="5bf4c1f8-bd69-4f9b-8ad9-76e30f057e9d" providerId="ADAL" clId="{D27DB27E-F48A-4C63-8FA3-E6F87F90686C}" dt="2022-12-25T05:11:09.254" v="301" actId="1076"/>
          <ac:picMkLst>
            <pc:docMk/>
            <pc:sldMk cId="3390761707" sldId="260"/>
            <ac:picMk id="5" creationId="{3CEAE0D0-5992-8296-DD7A-9E64FF0EA726}"/>
          </ac:picMkLst>
        </pc:picChg>
      </pc:sldChg>
      <pc:sldChg chg="addSp modSp add mod">
        <pc:chgData name="Fahim Uddin" userId="5bf4c1f8-bd69-4f9b-8ad9-76e30f057e9d" providerId="ADAL" clId="{D27DB27E-F48A-4C63-8FA3-E6F87F90686C}" dt="2022-12-25T05:20:48.337" v="406" actId="13926"/>
        <pc:sldMkLst>
          <pc:docMk/>
          <pc:sldMk cId="1250316653" sldId="261"/>
        </pc:sldMkLst>
        <pc:spChg chg="add mod">
          <ac:chgData name="Fahim Uddin" userId="5bf4c1f8-bd69-4f9b-8ad9-76e30f057e9d" providerId="ADAL" clId="{D27DB27E-F48A-4C63-8FA3-E6F87F90686C}" dt="2022-12-25T05:20:48.337" v="406" actId="13926"/>
          <ac:spMkLst>
            <pc:docMk/>
            <pc:sldMk cId="1250316653" sldId="261"/>
            <ac:spMk id="3" creationId="{0EFD06E9-8D50-95D1-FCC1-F942DB654DCD}"/>
          </ac:spMkLst>
        </pc:spChg>
      </pc:sldChg>
      <pc:sldChg chg="addSp delSp modSp new mod">
        <pc:chgData name="Fahim Uddin" userId="5bf4c1f8-bd69-4f9b-8ad9-76e30f057e9d" providerId="ADAL" clId="{D27DB27E-F48A-4C63-8FA3-E6F87F90686C}" dt="2022-12-25T05:14:55.395" v="335" actId="13926"/>
        <pc:sldMkLst>
          <pc:docMk/>
          <pc:sldMk cId="3694866849" sldId="262"/>
        </pc:sldMkLst>
        <pc:spChg chg="del">
          <ac:chgData name="Fahim Uddin" userId="5bf4c1f8-bd69-4f9b-8ad9-76e30f057e9d" providerId="ADAL" clId="{D27DB27E-F48A-4C63-8FA3-E6F87F90686C}" dt="2022-12-25T05:13:39.406" v="316" actId="478"/>
          <ac:spMkLst>
            <pc:docMk/>
            <pc:sldMk cId="3694866849" sldId="262"/>
            <ac:spMk id="2" creationId="{119E7376-9220-0745-332F-26F27719372E}"/>
          </ac:spMkLst>
        </pc:spChg>
        <pc:spChg chg="del">
          <ac:chgData name="Fahim Uddin" userId="5bf4c1f8-bd69-4f9b-8ad9-76e30f057e9d" providerId="ADAL" clId="{D27DB27E-F48A-4C63-8FA3-E6F87F90686C}" dt="2022-12-25T05:13:41.788" v="317" actId="478"/>
          <ac:spMkLst>
            <pc:docMk/>
            <pc:sldMk cId="3694866849" sldId="262"/>
            <ac:spMk id="3" creationId="{D350E1F3-09DF-1653-3617-5A52CCB3F15E}"/>
          </ac:spMkLst>
        </pc:spChg>
        <pc:spChg chg="add mod">
          <ac:chgData name="Fahim Uddin" userId="5bf4c1f8-bd69-4f9b-8ad9-76e30f057e9d" providerId="ADAL" clId="{D27DB27E-F48A-4C63-8FA3-E6F87F90686C}" dt="2022-12-25T05:14:55.395" v="335" actId="13926"/>
          <ac:spMkLst>
            <pc:docMk/>
            <pc:sldMk cId="3694866849" sldId="262"/>
            <ac:spMk id="5" creationId="{5C6BC578-6879-5960-377E-7F492064B687}"/>
          </ac:spMkLst>
        </pc:spChg>
      </pc:sldChg>
      <pc:sldChg chg="addSp delSp modSp new mod">
        <pc:chgData name="Fahim Uddin" userId="5bf4c1f8-bd69-4f9b-8ad9-76e30f057e9d" providerId="ADAL" clId="{D27DB27E-F48A-4C63-8FA3-E6F87F90686C}" dt="2022-12-25T05:38:26.083" v="606" actId="478"/>
        <pc:sldMkLst>
          <pc:docMk/>
          <pc:sldMk cId="312028354" sldId="263"/>
        </pc:sldMkLst>
        <pc:spChg chg="del mod">
          <ac:chgData name="Fahim Uddin" userId="5bf4c1f8-bd69-4f9b-8ad9-76e30f057e9d" providerId="ADAL" clId="{D27DB27E-F48A-4C63-8FA3-E6F87F90686C}" dt="2022-12-25T05:38:16.998" v="604" actId="478"/>
          <ac:spMkLst>
            <pc:docMk/>
            <pc:sldMk cId="312028354" sldId="263"/>
            <ac:spMk id="2" creationId="{2ECB3FDE-7520-ED7B-E743-EC6DF11603E2}"/>
          </ac:spMkLst>
        </pc:spChg>
        <pc:spChg chg="del">
          <ac:chgData name="Fahim Uddin" userId="5bf4c1f8-bd69-4f9b-8ad9-76e30f057e9d" providerId="ADAL" clId="{D27DB27E-F48A-4C63-8FA3-E6F87F90686C}" dt="2022-12-25T05:36:37.362" v="592" actId="478"/>
          <ac:spMkLst>
            <pc:docMk/>
            <pc:sldMk cId="312028354" sldId="263"/>
            <ac:spMk id="3" creationId="{26654760-5D37-BFF9-8395-25B05AEFE07F}"/>
          </ac:spMkLst>
        </pc:spChg>
        <pc:spChg chg="add del mod">
          <ac:chgData name="Fahim Uddin" userId="5bf4c1f8-bd69-4f9b-8ad9-76e30f057e9d" providerId="ADAL" clId="{D27DB27E-F48A-4C63-8FA3-E6F87F90686C}" dt="2022-12-25T05:38:26.083" v="606" actId="478"/>
          <ac:spMkLst>
            <pc:docMk/>
            <pc:sldMk cId="312028354" sldId="263"/>
            <ac:spMk id="5" creationId="{EE496E5A-82F1-4AF8-8627-84F12C69A6D7}"/>
          </ac:spMkLst>
        </pc:spChg>
        <pc:picChg chg="add">
          <ac:chgData name="Fahim Uddin" userId="5bf4c1f8-bd69-4f9b-8ad9-76e30f057e9d" providerId="ADAL" clId="{D27DB27E-F48A-4C63-8FA3-E6F87F90686C}" dt="2022-12-25T05:38:22.210" v="605" actId="22"/>
          <ac:picMkLst>
            <pc:docMk/>
            <pc:sldMk cId="312028354" sldId="263"/>
            <ac:picMk id="7" creationId="{D15B7D56-0FA4-C752-28A8-4F07F9174E77}"/>
          </ac:picMkLst>
        </pc:picChg>
      </pc:sldChg>
      <pc:sldChg chg="addSp modSp add mod">
        <pc:chgData name="Fahim Uddin" userId="5bf4c1f8-bd69-4f9b-8ad9-76e30f057e9d" providerId="ADAL" clId="{D27DB27E-F48A-4C63-8FA3-E6F87F90686C}" dt="2022-12-25T05:18:29.033" v="380" actId="120"/>
        <pc:sldMkLst>
          <pc:docMk/>
          <pc:sldMk cId="3213180174" sldId="264"/>
        </pc:sldMkLst>
        <pc:spChg chg="add mod">
          <ac:chgData name="Fahim Uddin" userId="5bf4c1f8-bd69-4f9b-8ad9-76e30f057e9d" providerId="ADAL" clId="{D27DB27E-F48A-4C63-8FA3-E6F87F90686C}" dt="2022-12-25T05:18:29.033" v="380" actId="120"/>
          <ac:spMkLst>
            <pc:docMk/>
            <pc:sldMk cId="3213180174" sldId="264"/>
            <ac:spMk id="3" creationId="{9B4AC10F-B815-00C9-9180-B41A5DCD4FB4}"/>
          </ac:spMkLst>
        </pc:spChg>
      </pc:sldChg>
      <pc:sldChg chg="addSp modSp add mod">
        <pc:chgData name="Fahim Uddin" userId="5bf4c1f8-bd69-4f9b-8ad9-76e30f057e9d" providerId="ADAL" clId="{D27DB27E-F48A-4C63-8FA3-E6F87F90686C}" dt="2022-12-25T05:21:05.196" v="408" actId="123"/>
        <pc:sldMkLst>
          <pc:docMk/>
          <pc:sldMk cId="2835170948" sldId="265"/>
        </pc:sldMkLst>
        <pc:spChg chg="add mod">
          <ac:chgData name="Fahim Uddin" userId="5bf4c1f8-bd69-4f9b-8ad9-76e30f057e9d" providerId="ADAL" clId="{D27DB27E-F48A-4C63-8FA3-E6F87F90686C}" dt="2022-12-25T05:21:05.196" v="408" actId="123"/>
          <ac:spMkLst>
            <pc:docMk/>
            <pc:sldMk cId="2835170948" sldId="265"/>
            <ac:spMk id="3" creationId="{AE19E762-6073-5350-6279-D5CBCADDA975}"/>
          </ac:spMkLst>
        </pc:spChg>
      </pc:sldChg>
      <pc:sldChg chg="addSp modSp add mod">
        <pc:chgData name="Fahim Uddin" userId="5bf4c1f8-bd69-4f9b-8ad9-76e30f057e9d" providerId="ADAL" clId="{D27DB27E-F48A-4C63-8FA3-E6F87F90686C}" dt="2022-12-25T05:22:27.430" v="419" actId="13926"/>
        <pc:sldMkLst>
          <pc:docMk/>
          <pc:sldMk cId="52866134" sldId="266"/>
        </pc:sldMkLst>
        <pc:spChg chg="add mod">
          <ac:chgData name="Fahim Uddin" userId="5bf4c1f8-bd69-4f9b-8ad9-76e30f057e9d" providerId="ADAL" clId="{D27DB27E-F48A-4C63-8FA3-E6F87F90686C}" dt="2022-12-25T05:22:27.430" v="419" actId="13926"/>
          <ac:spMkLst>
            <pc:docMk/>
            <pc:sldMk cId="52866134" sldId="266"/>
            <ac:spMk id="3" creationId="{F3275A64-CF6F-A1B1-B3F3-C80DCF18F642}"/>
          </ac:spMkLst>
        </pc:spChg>
      </pc:sldChg>
      <pc:sldChg chg="addSp modSp add mod">
        <pc:chgData name="Fahim Uddin" userId="5bf4c1f8-bd69-4f9b-8ad9-76e30f057e9d" providerId="ADAL" clId="{D27DB27E-F48A-4C63-8FA3-E6F87F90686C}" dt="2022-12-25T05:23:36.949" v="437" actId="20577"/>
        <pc:sldMkLst>
          <pc:docMk/>
          <pc:sldMk cId="2493377378" sldId="267"/>
        </pc:sldMkLst>
        <pc:spChg chg="add mod">
          <ac:chgData name="Fahim Uddin" userId="5bf4c1f8-bd69-4f9b-8ad9-76e30f057e9d" providerId="ADAL" clId="{D27DB27E-F48A-4C63-8FA3-E6F87F90686C}" dt="2022-12-25T05:23:36.949" v="437" actId="20577"/>
          <ac:spMkLst>
            <pc:docMk/>
            <pc:sldMk cId="2493377378" sldId="267"/>
            <ac:spMk id="3" creationId="{E665D7AE-3252-ACB6-BF59-134015E5E466}"/>
          </ac:spMkLst>
        </pc:spChg>
      </pc:sldChg>
      <pc:sldChg chg="addSp modSp add mod">
        <pc:chgData name="Fahim Uddin" userId="5bf4c1f8-bd69-4f9b-8ad9-76e30f057e9d" providerId="ADAL" clId="{D27DB27E-F48A-4C63-8FA3-E6F87F90686C}" dt="2022-12-25T05:33:25.960" v="542" actId="207"/>
        <pc:sldMkLst>
          <pc:docMk/>
          <pc:sldMk cId="2961179573" sldId="268"/>
        </pc:sldMkLst>
        <pc:spChg chg="add mod">
          <ac:chgData name="Fahim Uddin" userId="5bf4c1f8-bd69-4f9b-8ad9-76e30f057e9d" providerId="ADAL" clId="{D27DB27E-F48A-4C63-8FA3-E6F87F90686C}" dt="2022-12-25T05:25:13.349" v="452" actId="14100"/>
          <ac:spMkLst>
            <pc:docMk/>
            <pc:sldMk cId="2961179573" sldId="268"/>
            <ac:spMk id="3" creationId="{549E086E-533E-75F3-73AC-D16C3AE6AE3D}"/>
          </ac:spMkLst>
        </pc:spChg>
        <pc:spChg chg="add mod">
          <ac:chgData name="Fahim Uddin" userId="5bf4c1f8-bd69-4f9b-8ad9-76e30f057e9d" providerId="ADAL" clId="{D27DB27E-F48A-4C63-8FA3-E6F87F90686C}" dt="2022-12-25T05:33:25.960" v="542" actId="207"/>
          <ac:spMkLst>
            <pc:docMk/>
            <pc:sldMk cId="2961179573" sldId="268"/>
            <ac:spMk id="5" creationId="{8A244FC7-2AC7-6195-9AD7-B8F6350181DB}"/>
          </ac:spMkLst>
        </pc:spChg>
      </pc:sldChg>
      <pc:sldChg chg="addSp modSp add mod">
        <pc:chgData name="Fahim Uddin" userId="5bf4c1f8-bd69-4f9b-8ad9-76e30f057e9d" providerId="ADAL" clId="{D27DB27E-F48A-4C63-8FA3-E6F87F90686C}" dt="2022-12-25T05:34:58.252" v="554" actId="14100"/>
        <pc:sldMkLst>
          <pc:docMk/>
          <pc:sldMk cId="1559717563" sldId="269"/>
        </pc:sldMkLst>
        <pc:spChg chg="add mod">
          <ac:chgData name="Fahim Uddin" userId="5bf4c1f8-bd69-4f9b-8ad9-76e30f057e9d" providerId="ADAL" clId="{D27DB27E-F48A-4C63-8FA3-E6F87F90686C}" dt="2022-12-25T05:34:58.252" v="554" actId="14100"/>
          <ac:spMkLst>
            <pc:docMk/>
            <pc:sldMk cId="1559717563" sldId="269"/>
            <ac:spMk id="3" creationId="{226563A8-A74D-EDC9-3132-A73F0E2A3ACB}"/>
          </ac:spMkLst>
        </pc:spChg>
      </pc:sldChg>
      <pc:sldChg chg="addSp modSp add mod">
        <pc:chgData name="Fahim Uddin" userId="5bf4c1f8-bd69-4f9b-8ad9-76e30f057e9d" providerId="ADAL" clId="{D27DB27E-F48A-4C63-8FA3-E6F87F90686C}" dt="2022-12-25T05:35:50.855" v="568" actId="20577"/>
        <pc:sldMkLst>
          <pc:docMk/>
          <pc:sldMk cId="1281306135" sldId="270"/>
        </pc:sldMkLst>
        <pc:spChg chg="add mod">
          <ac:chgData name="Fahim Uddin" userId="5bf4c1f8-bd69-4f9b-8ad9-76e30f057e9d" providerId="ADAL" clId="{D27DB27E-F48A-4C63-8FA3-E6F87F90686C}" dt="2022-12-25T05:35:50.855" v="568" actId="20577"/>
          <ac:spMkLst>
            <pc:docMk/>
            <pc:sldMk cId="1281306135" sldId="270"/>
            <ac:spMk id="3" creationId="{0DB786B6-5880-28B9-7868-143D313F1007}"/>
          </ac:spMkLst>
        </pc:spChg>
      </pc:sldChg>
      <pc:sldChg chg="new">
        <pc:chgData name="Fahim Uddin" userId="5bf4c1f8-bd69-4f9b-8ad9-76e30f057e9d" providerId="ADAL" clId="{D27DB27E-F48A-4C63-8FA3-E6F87F90686C}" dt="2022-12-25T05:40:08.043" v="607" actId="680"/>
        <pc:sldMkLst>
          <pc:docMk/>
          <pc:sldMk cId="3037664932" sldId="271"/>
        </pc:sldMkLst>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https://trinethr-my.sharepoint.com/personal/fahim_uddin_trinet_com/Documents/Desktop/DB%20-%20Log4J%20Vuln_dec15.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cap="all" baseline="0">
                <a:solidFill>
                  <a:schemeClr val="tx1">
                    <a:lumMod val="65000"/>
                    <a:lumOff val="35000"/>
                  </a:schemeClr>
                </a:solidFill>
                <a:latin typeface="+mn-lt"/>
                <a:ea typeface="+mn-ea"/>
                <a:cs typeface="+mn-cs"/>
              </a:defRPr>
            </a:pPr>
            <a:r>
              <a:rPr lang="en-US">
                <a:solidFill>
                  <a:srgbClr val="FF0000"/>
                </a:solidFill>
              </a:rPr>
              <a:t>Source  to get new IT Clients</a:t>
            </a:r>
          </a:p>
        </c:rich>
      </c:tx>
      <c:layout>
        <c:manualLayout>
          <c:xMode val="edge"/>
          <c:yMode val="edge"/>
          <c:x val="0.37488701988315842"/>
          <c:y val="1.7280936723022486E-2"/>
        </c:manualLayout>
      </c:layout>
      <c:overlay val="0"/>
      <c:spPr>
        <a:noFill/>
        <a:ln>
          <a:noFill/>
        </a:ln>
        <a:effectLst/>
      </c:spPr>
      <c:txPr>
        <a:bodyPr rot="0" spcFirstLastPara="1" vertOverflow="ellipsis" vert="horz" wrap="square" anchor="ctr" anchorCtr="1"/>
        <a:lstStyle/>
        <a:p>
          <a:pPr>
            <a:defRPr sz="1600" b="1" i="0" u="none" strike="noStrike" kern="1200" cap="all"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8.247087986550701E-2"/>
          <c:y val="0.17050936699714156"/>
          <c:w val="0.86850951229135576"/>
          <c:h val="0.61162851860116674"/>
        </c:manualLayout>
      </c:layout>
      <c:pieChart>
        <c:varyColors val="1"/>
        <c:ser>
          <c:idx val="0"/>
          <c:order val="0"/>
          <c:dPt>
            <c:idx val="0"/>
            <c:bubble3D val="0"/>
            <c:spPr>
              <a:solidFill>
                <a:schemeClr val="accent1"/>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1-DDCC-44B3-9654-4A5630D6DE23}"/>
              </c:ext>
            </c:extLst>
          </c:dPt>
          <c:dPt>
            <c:idx val="1"/>
            <c:bubble3D val="0"/>
            <c:spPr>
              <a:solidFill>
                <a:schemeClr val="accent2"/>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3-DDCC-44B3-9654-4A5630D6DE23}"/>
              </c:ext>
            </c:extLst>
          </c:dPt>
          <c:dPt>
            <c:idx val="2"/>
            <c:bubble3D val="0"/>
            <c:spPr>
              <a:solidFill>
                <a:schemeClr val="accent3"/>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5-DDCC-44B3-9654-4A5630D6DE23}"/>
              </c:ext>
            </c:extLst>
          </c:dPt>
          <c:dPt>
            <c:idx val="3"/>
            <c:bubble3D val="0"/>
            <c:spPr>
              <a:solidFill>
                <a:schemeClr val="accent4"/>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7-DDCC-44B3-9654-4A5630D6DE23}"/>
              </c:ext>
            </c:extLst>
          </c:dPt>
          <c:dPt>
            <c:idx val="4"/>
            <c:bubble3D val="0"/>
            <c:spPr>
              <a:solidFill>
                <a:schemeClr val="accent5"/>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9-DDCC-44B3-9654-4A5630D6DE23}"/>
              </c:ext>
            </c:extLst>
          </c:dPt>
          <c:dPt>
            <c:idx val="5"/>
            <c:bubble3D val="0"/>
            <c:spPr>
              <a:solidFill>
                <a:schemeClr val="accent6"/>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B-DDCC-44B3-9654-4A5630D6DE23}"/>
              </c:ext>
            </c:extLst>
          </c:dPt>
          <c:dPt>
            <c:idx val="6"/>
            <c:bubble3D val="0"/>
            <c:spPr>
              <a:solidFill>
                <a:schemeClr val="accent1">
                  <a:lumMod val="60000"/>
                </a:schemeClr>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D-DDCC-44B3-9654-4A5630D6DE23}"/>
              </c:ext>
            </c:extLst>
          </c:dPt>
          <c:dPt>
            <c:idx val="7"/>
            <c:bubble3D val="0"/>
            <c:spPr>
              <a:solidFill>
                <a:schemeClr val="accent2">
                  <a:lumMod val="60000"/>
                </a:schemeClr>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F-DDCC-44B3-9654-4A5630D6DE23}"/>
              </c:ext>
            </c:extLst>
          </c:dPt>
          <c:dPt>
            <c:idx val="8"/>
            <c:bubble3D val="0"/>
            <c:spPr>
              <a:solidFill>
                <a:schemeClr val="accent3">
                  <a:lumMod val="60000"/>
                </a:schemeClr>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11-DDCC-44B3-9654-4A5630D6DE23}"/>
              </c:ext>
            </c:extLst>
          </c:dPt>
          <c:dPt>
            <c:idx val="9"/>
            <c:bubble3D val="0"/>
            <c:spPr>
              <a:solidFill>
                <a:schemeClr val="accent4">
                  <a:lumMod val="60000"/>
                </a:schemeClr>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13-DDCC-44B3-9654-4A5630D6DE23}"/>
              </c:ext>
            </c:extLst>
          </c:dPt>
          <c:dLbls>
            <c:dLbl>
              <c:idx val="0"/>
              <c:numFmt formatCode="General" sourceLinked="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1"/>
              <c:showVal val="0"/>
              <c:showCatName val="1"/>
              <c:showSerName val="0"/>
              <c:showPercent val="1"/>
              <c:showBubbleSize val="0"/>
              <c:extLst>
                <c:ext xmlns:c16="http://schemas.microsoft.com/office/drawing/2014/chart" uri="{C3380CC4-5D6E-409C-BE32-E72D297353CC}">
                  <c16:uniqueId val="{00000001-DDCC-44B3-9654-4A5630D6DE23}"/>
                </c:ext>
              </c:extLst>
            </c:dLbl>
            <c:dLbl>
              <c:idx val="1"/>
              <c:numFmt formatCode="General" sourceLinked="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2"/>
                      </a:solidFill>
                      <a:latin typeface="+mn-lt"/>
                      <a:ea typeface="+mn-ea"/>
                      <a:cs typeface="+mn-cs"/>
                    </a:defRPr>
                  </a:pPr>
                  <a:endParaRPr lang="en-US"/>
                </a:p>
              </c:txPr>
              <c:dLblPos val="outEnd"/>
              <c:showLegendKey val="1"/>
              <c:showVal val="0"/>
              <c:showCatName val="1"/>
              <c:showSerName val="0"/>
              <c:showPercent val="1"/>
              <c:showBubbleSize val="0"/>
              <c:extLst>
                <c:ext xmlns:c16="http://schemas.microsoft.com/office/drawing/2014/chart" uri="{C3380CC4-5D6E-409C-BE32-E72D297353CC}">
                  <c16:uniqueId val="{00000003-DDCC-44B3-9654-4A5630D6DE23}"/>
                </c:ext>
              </c:extLst>
            </c:dLbl>
            <c:dLbl>
              <c:idx val="2"/>
              <c:tx>
                <c:rich>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fld id="{D28EEA99-F0DE-4EBF-A34D-FC546D80799C}" type="CATEGORYNAME">
                      <a:rPr lang="en-US">
                        <a:solidFill>
                          <a:srgbClr val="00B0F0"/>
                        </a:solidFill>
                      </a:rPr>
                      <a:pPr>
                        <a:defRPr>
                          <a:solidFill>
                            <a:schemeClr val="accent1"/>
                          </a:solidFill>
                        </a:defRPr>
                      </a:pPr>
                      <a:t>[CATEGORY NAME]</a:t>
                    </a:fld>
                    <a:r>
                      <a:rPr lang="en-US" baseline="0"/>
                      <a:t>
</a:t>
                    </a:r>
                    <a:fld id="{5CDCCE15-1AA8-4A13-B54D-13CF3CC7F5BC}" type="PERCENTAGE">
                      <a:rPr lang="en-US" baseline="0">
                        <a:solidFill>
                          <a:srgbClr val="00B0F0"/>
                        </a:solidFill>
                      </a:rPr>
                      <a:pPr>
                        <a:defRPr>
                          <a:solidFill>
                            <a:schemeClr val="accent1"/>
                          </a:solidFill>
                        </a:defRPr>
                      </a:pPr>
                      <a:t>[PERCENTAGE]</a:t>
                    </a:fld>
                    <a:endParaRPr lang="en-US" baseline="0"/>
                  </a:p>
                </c:rich>
              </c:tx>
              <c:numFmt formatCode="General" sourceLinked="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1"/>
              <c:showVal val="0"/>
              <c:showCatName val="1"/>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5-DDCC-44B3-9654-4A5630D6DE23}"/>
                </c:ext>
              </c:extLst>
            </c:dLbl>
            <c:dLbl>
              <c:idx val="3"/>
              <c:numFmt formatCode="General" sourceLinked="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4"/>
                      </a:solidFill>
                      <a:latin typeface="+mn-lt"/>
                      <a:ea typeface="+mn-ea"/>
                      <a:cs typeface="+mn-cs"/>
                    </a:defRPr>
                  </a:pPr>
                  <a:endParaRPr lang="en-US"/>
                </a:p>
              </c:txPr>
              <c:dLblPos val="outEnd"/>
              <c:showLegendKey val="1"/>
              <c:showVal val="0"/>
              <c:showCatName val="1"/>
              <c:showSerName val="0"/>
              <c:showPercent val="1"/>
              <c:showBubbleSize val="0"/>
              <c:extLst>
                <c:ext xmlns:c16="http://schemas.microsoft.com/office/drawing/2014/chart" uri="{C3380CC4-5D6E-409C-BE32-E72D297353CC}">
                  <c16:uniqueId val="{00000007-DDCC-44B3-9654-4A5630D6DE23}"/>
                </c:ext>
              </c:extLst>
            </c:dLbl>
            <c:dLbl>
              <c:idx val="4"/>
              <c:numFmt formatCode="General" sourceLinked="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5"/>
                      </a:solidFill>
                      <a:latin typeface="+mn-lt"/>
                      <a:ea typeface="+mn-ea"/>
                      <a:cs typeface="+mn-cs"/>
                    </a:defRPr>
                  </a:pPr>
                  <a:endParaRPr lang="en-US"/>
                </a:p>
              </c:txPr>
              <c:dLblPos val="outEnd"/>
              <c:showLegendKey val="1"/>
              <c:showVal val="0"/>
              <c:showCatName val="1"/>
              <c:showSerName val="0"/>
              <c:showPercent val="1"/>
              <c:showBubbleSize val="0"/>
              <c:extLst>
                <c:ext xmlns:c16="http://schemas.microsoft.com/office/drawing/2014/chart" uri="{C3380CC4-5D6E-409C-BE32-E72D297353CC}">
                  <c16:uniqueId val="{00000009-DDCC-44B3-9654-4A5630D6DE23}"/>
                </c:ext>
              </c:extLst>
            </c:dLbl>
            <c:dLbl>
              <c:idx val="5"/>
              <c:numFmt formatCode="General" sourceLinked="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6"/>
                      </a:solidFill>
                      <a:latin typeface="+mn-lt"/>
                      <a:ea typeface="+mn-ea"/>
                      <a:cs typeface="+mn-cs"/>
                    </a:defRPr>
                  </a:pPr>
                  <a:endParaRPr lang="en-US"/>
                </a:p>
              </c:txPr>
              <c:dLblPos val="outEnd"/>
              <c:showLegendKey val="1"/>
              <c:showVal val="0"/>
              <c:showCatName val="1"/>
              <c:showSerName val="0"/>
              <c:showPercent val="1"/>
              <c:showBubbleSize val="0"/>
              <c:extLst>
                <c:ext xmlns:c16="http://schemas.microsoft.com/office/drawing/2014/chart" uri="{C3380CC4-5D6E-409C-BE32-E72D297353CC}">
                  <c16:uniqueId val="{0000000B-DDCC-44B3-9654-4A5630D6DE23}"/>
                </c:ext>
              </c:extLst>
            </c:dLbl>
            <c:dLbl>
              <c:idx val="6"/>
              <c:numFmt formatCode="General" sourceLinked="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lumMod val="60000"/>
                        </a:schemeClr>
                      </a:solidFill>
                      <a:latin typeface="+mn-lt"/>
                      <a:ea typeface="+mn-ea"/>
                      <a:cs typeface="+mn-cs"/>
                    </a:defRPr>
                  </a:pPr>
                  <a:endParaRPr lang="en-US"/>
                </a:p>
              </c:txPr>
              <c:dLblPos val="outEnd"/>
              <c:showLegendKey val="1"/>
              <c:showVal val="0"/>
              <c:showCatName val="1"/>
              <c:showSerName val="0"/>
              <c:showPercent val="1"/>
              <c:showBubbleSize val="0"/>
              <c:extLst>
                <c:ext xmlns:c16="http://schemas.microsoft.com/office/drawing/2014/chart" uri="{C3380CC4-5D6E-409C-BE32-E72D297353CC}">
                  <c16:uniqueId val="{0000000D-DDCC-44B3-9654-4A5630D6DE23}"/>
                </c:ext>
              </c:extLst>
            </c:dLbl>
            <c:dLbl>
              <c:idx val="7"/>
              <c:numFmt formatCode="General" sourceLinked="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2">
                          <a:lumMod val="60000"/>
                        </a:schemeClr>
                      </a:solidFill>
                      <a:latin typeface="+mn-lt"/>
                      <a:ea typeface="+mn-ea"/>
                      <a:cs typeface="+mn-cs"/>
                    </a:defRPr>
                  </a:pPr>
                  <a:endParaRPr lang="en-US"/>
                </a:p>
              </c:txPr>
              <c:dLblPos val="outEnd"/>
              <c:showLegendKey val="1"/>
              <c:showVal val="0"/>
              <c:showCatName val="1"/>
              <c:showSerName val="0"/>
              <c:showPercent val="1"/>
              <c:showBubbleSize val="0"/>
              <c:extLst>
                <c:ext xmlns:c16="http://schemas.microsoft.com/office/drawing/2014/chart" uri="{C3380CC4-5D6E-409C-BE32-E72D297353CC}">
                  <c16:uniqueId val="{0000000F-DDCC-44B3-9654-4A5630D6DE23}"/>
                </c:ext>
              </c:extLst>
            </c:dLbl>
            <c:dLbl>
              <c:idx val="8"/>
              <c:numFmt formatCode="General" sourceLinked="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3">
                          <a:lumMod val="60000"/>
                        </a:schemeClr>
                      </a:solidFill>
                      <a:latin typeface="+mn-lt"/>
                      <a:ea typeface="+mn-ea"/>
                      <a:cs typeface="+mn-cs"/>
                    </a:defRPr>
                  </a:pPr>
                  <a:endParaRPr lang="en-US"/>
                </a:p>
              </c:txPr>
              <c:dLblPos val="outEnd"/>
              <c:showLegendKey val="1"/>
              <c:showVal val="0"/>
              <c:showCatName val="1"/>
              <c:showSerName val="0"/>
              <c:showPercent val="1"/>
              <c:showBubbleSize val="0"/>
              <c:extLst>
                <c:ext xmlns:c16="http://schemas.microsoft.com/office/drawing/2014/chart" uri="{C3380CC4-5D6E-409C-BE32-E72D297353CC}">
                  <c16:uniqueId val="{00000011-DDCC-44B3-9654-4A5630D6DE23}"/>
                </c:ext>
              </c:extLst>
            </c:dLbl>
            <c:dLbl>
              <c:idx val="9"/>
              <c:layout>
                <c:manualLayout>
                  <c:x val="2.004008016032064E-2"/>
                  <c:y val="-3.1867431485022306E-3"/>
                </c:manualLayout>
              </c:layout>
              <c:numFmt formatCode="General" sourceLinked="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4">
                          <a:lumMod val="60000"/>
                        </a:schemeClr>
                      </a:solidFill>
                      <a:latin typeface="+mn-lt"/>
                      <a:ea typeface="+mn-ea"/>
                      <a:cs typeface="+mn-cs"/>
                    </a:defRPr>
                  </a:pPr>
                  <a:endParaRPr lang="en-US"/>
                </a:p>
              </c:txPr>
              <c:dLblPos val="bestFit"/>
              <c:showLegendKey val="1"/>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13-DDCC-44B3-9654-4A5630D6DE23}"/>
                </c:ext>
              </c:extLst>
            </c:dLbl>
            <c:numFmt formatCode="General" sourceLinked="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1"/>
            <c:showVal val="0"/>
            <c:showCatName val="1"/>
            <c:showSerName val="0"/>
            <c:showPercent val="1"/>
            <c:showBubbleSize val="0"/>
            <c:showLeaderLines val="0"/>
            <c:extLst>
              <c:ext xmlns:c15="http://schemas.microsoft.com/office/drawing/2012/chart" uri="{CE6537A1-D6FC-4f65-9D91-7224C49458BB}"/>
            </c:extLst>
          </c:dLbls>
          <c:cat>
            <c:strRef>
              <c:f>Sheet2!$A$1:$A$10</c:f>
              <c:strCache>
                <c:ptCount val="10"/>
                <c:pt idx="0">
                  <c:v>Website</c:v>
                </c:pt>
                <c:pt idx="1">
                  <c:v>Network</c:v>
                </c:pt>
                <c:pt idx="2">
                  <c:v>Referrals</c:v>
                </c:pt>
                <c:pt idx="3">
                  <c:v>Social Media</c:v>
                </c:pt>
                <c:pt idx="4">
                  <c:v>Partnership &amp; Resellers </c:v>
                </c:pt>
                <c:pt idx="5">
                  <c:v>Events &amp; Trade fairs</c:v>
                </c:pt>
                <c:pt idx="6">
                  <c:v>Outbound sales</c:v>
                </c:pt>
                <c:pt idx="7">
                  <c:v>Certify Work Environments</c:v>
                </c:pt>
                <c:pt idx="8">
                  <c:v>Advertising</c:v>
                </c:pt>
                <c:pt idx="9">
                  <c:v>Browse job boards</c:v>
                </c:pt>
              </c:strCache>
            </c:strRef>
          </c:cat>
          <c:val>
            <c:numRef>
              <c:f>Sheet2!$B$1:$B$10</c:f>
              <c:numCache>
                <c:formatCode>General</c:formatCode>
                <c:ptCount val="10"/>
                <c:pt idx="0">
                  <c:v>10</c:v>
                </c:pt>
                <c:pt idx="1">
                  <c:v>10</c:v>
                </c:pt>
                <c:pt idx="2">
                  <c:v>30</c:v>
                </c:pt>
                <c:pt idx="3">
                  <c:v>17</c:v>
                </c:pt>
                <c:pt idx="4">
                  <c:v>4</c:v>
                </c:pt>
                <c:pt idx="5">
                  <c:v>4</c:v>
                </c:pt>
                <c:pt idx="6">
                  <c:v>4</c:v>
                </c:pt>
                <c:pt idx="7">
                  <c:v>5</c:v>
                </c:pt>
                <c:pt idx="8">
                  <c:v>7</c:v>
                </c:pt>
                <c:pt idx="9">
                  <c:v>10</c:v>
                </c:pt>
              </c:numCache>
            </c:numRef>
          </c:val>
          <c:extLst>
            <c:ext xmlns:c16="http://schemas.microsoft.com/office/drawing/2014/chart" uri="{C3380CC4-5D6E-409C-BE32-E72D297353CC}">
              <c16:uniqueId val="{00000014-DDCC-44B3-9654-4A5630D6DE23}"/>
            </c:ext>
          </c:extLst>
        </c:ser>
        <c:dLbls>
          <c:dLblPos val="outEnd"/>
          <c:showLegendKey val="0"/>
          <c:showVal val="0"/>
          <c:showCatName val="0"/>
          <c:showSerName val="0"/>
          <c:showPercent val="1"/>
          <c:showBubbleSize val="0"/>
          <c:showLeaderLines val="0"/>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9">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cs:styleClr val="auto"/>
    </cs:fontRef>
    <cs:defRPr sz="1000" b="1" i="0" u="none" strike="noStrike" kern="1200" spc="0" baseline="0"/>
  </cs:dataLabel>
  <cs:dataLabelCallout>
    <cs:lnRef idx="0">
      <cs:styleClr val="auto"/>
    </cs:lnRef>
    <cs:fillRef idx="0"/>
    <cs:effectRef idx="0"/>
    <cs:fontRef idx="minor">
      <cs:styleClr val="auto"/>
    </cs:fontRef>
    <cs:spPr>
      <a:solidFill>
        <a:schemeClr val="lt1"/>
      </a:solidFill>
      <a:ln>
        <a:solidFill>
          <a:schemeClr val="phClr"/>
        </a:solidFill>
      </a:ln>
    </cs:spPr>
    <cs:defRPr sz="10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635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10000"/>
          </a:prstClr>
        </a:outerShdw>
      </a:effectLst>
      <a:scene3d>
        <a:camera prst="orthographicFront"/>
        <a:lightRig rig="threePt" dir="t"/>
      </a:scene3d>
      <a:sp3d>
        <a:bevelT w="127000" h="127000"/>
        <a:bevelB w="127000" h="127000"/>
      </a:sp3d>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AC1D09-CF04-3B8C-9D37-D3758C31901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51FF01B-A57A-23FC-F835-C0A1D1E06FD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2A3B2E3-9ABD-B8B3-C5EC-9581F42E339A}"/>
              </a:ext>
            </a:extLst>
          </p:cNvPr>
          <p:cNvSpPr>
            <a:spLocks noGrp="1"/>
          </p:cNvSpPr>
          <p:nvPr>
            <p:ph type="dt" sz="half" idx="10"/>
          </p:nvPr>
        </p:nvSpPr>
        <p:spPr/>
        <p:txBody>
          <a:bodyPr/>
          <a:lstStyle/>
          <a:p>
            <a:fld id="{116A662D-E509-4D58-AA5E-910CDE39FA3F}" type="datetimeFigureOut">
              <a:rPr lang="en-US" smtClean="0"/>
              <a:t>12/24/2022</a:t>
            </a:fld>
            <a:endParaRPr lang="en-US"/>
          </a:p>
        </p:txBody>
      </p:sp>
      <p:sp>
        <p:nvSpPr>
          <p:cNvPr id="5" name="Footer Placeholder 4">
            <a:extLst>
              <a:ext uri="{FF2B5EF4-FFF2-40B4-BE49-F238E27FC236}">
                <a16:creationId xmlns:a16="http://schemas.microsoft.com/office/drawing/2014/main" id="{A1AD7E52-1A2D-D10F-A783-C8F0D17B09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4A79B9-8D72-01AF-3292-17D9AFBA7440}"/>
              </a:ext>
            </a:extLst>
          </p:cNvPr>
          <p:cNvSpPr>
            <a:spLocks noGrp="1"/>
          </p:cNvSpPr>
          <p:nvPr>
            <p:ph type="sldNum" sz="quarter" idx="12"/>
          </p:nvPr>
        </p:nvSpPr>
        <p:spPr/>
        <p:txBody>
          <a:bodyPr/>
          <a:lstStyle/>
          <a:p>
            <a:fld id="{CE770343-3E2C-4F57-A773-919F24864BA7}" type="slidenum">
              <a:rPr lang="en-US" smtClean="0"/>
              <a:t>‹#›</a:t>
            </a:fld>
            <a:endParaRPr lang="en-US"/>
          </a:p>
        </p:txBody>
      </p:sp>
    </p:spTree>
    <p:extLst>
      <p:ext uri="{BB962C8B-B14F-4D97-AF65-F5344CB8AC3E}">
        <p14:creationId xmlns:p14="http://schemas.microsoft.com/office/powerpoint/2010/main" val="8311950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CF30B-F5A3-8024-A0EF-046BADAA992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F9F9AFD-239A-0BCD-6704-A099B785173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A665BF-7558-9E53-A3F3-826A7A5A4251}"/>
              </a:ext>
            </a:extLst>
          </p:cNvPr>
          <p:cNvSpPr>
            <a:spLocks noGrp="1"/>
          </p:cNvSpPr>
          <p:nvPr>
            <p:ph type="dt" sz="half" idx="10"/>
          </p:nvPr>
        </p:nvSpPr>
        <p:spPr/>
        <p:txBody>
          <a:bodyPr/>
          <a:lstStyle/>
          <a:p>
            <a:fld id="{116A662D-E509-4D58-AA5E-910CDE39FA3F}" type="datetimeFigureOut">
              <a:rPr lang="en-US" smtClean="0"/>
              <a:t>12/24/2022</a:t>
            </a:fld>
            <a:endParaRPr lang="en-US"/>
          </a:p>
        </p:txBody>
      </p:sp>
      <p:sp>
        <p:nvSpPr>
          <p:cNvPr id="5" name="Footer Placeholder 4">
            <a:extLst>
              <a:ext uri="{FF2B5EF4-FFF2-40B4-BE49-F238E27FC236}">
                <a16:creationId xmlns:a16="http://schemas.microsoft.com/office/drawing/2014/main" id="{EF4814A9-37DE-28D2-2B2C-ACDF614950E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8A3159D-183F-CF28-CC86-9EED94F26B95}"/>
              </a:ext>
            </a:extLst>
          </p:cNvPr>
          <p:cNvSpPr>
            <a:spLocks noGrp="1"/>
          </p:cNvSpPr>
          <p:nvPr>
            <p:ph type="sldNum" sz="quarter" idx="12"/>
          </p:nvPr>
        </p:nvSpPr>
        <p:spPr/>
        <p:txBody>
          <a:bodyPr/>
          <a:lstStyle/>
          <a:p>
            <a:fld id="{CE770343-3E2C-4F57-A773-919F24864BA7}" type="slidenum">
              <a:rPr lang="en-US" smtClean="0"/>
              <a:t>‹#›</a:t>
            </a:fld>
            <a:endParaRPr lang="en-US"/>
          </a:p>
        </p:txBody>
      </p:sp>
    </p:spTree>
    <p:extLst>
      <p:ext uri="{BB962C8B-B14F-4D97-AF65-F5344CB8AC3E}">
        <p14:creationId xmlns:p14="http://schemas.microsoft.com/office/powerpoint/2010/main" val="21772231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D451F61-1495-F46D-C712-68D66917D86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54F8E70-B5BD-D635-AE8F-A3FC49CED22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4B5214D-6C2F-7A37-4A11-5C52BDA77233}"/>
              </a:ext>
            </a:extLst>
          </p:cNvPr>
          <p:cNvSpPr>
            <a:spLocks noGrp="1"/>
          </p:cNvSpPr>
          <p:nvPr>
            <p:ph type="dt" sz="half" idx="10"/>
          </p:nvPr>
        </p:nvSpPr>
        <p:spPr/>
        <p:txBody>
          <a:bodyPr/>
          <a:lstStyle/>
          <a:p>
            <a:fld id="{116A662D-E509-4D58-AA5E-910CDE39FA3F}" type="datetimeFigureOut">
              <a:rPr lang="en-US" smtClean="0"/>
              <a:t>12/24/2022</a:t>
            </a:fld>
            <a:endParaRPr lang="en-US"/>
          </a:p>
        </p:txBody>
      </p:sp>
      <p:sp>
        <p:nvSpPr>
          <p:cNvPr id="5" name="Footer Placeholder 4">
            <a:extLst>
              <a:ext uri="{FF2B5EF4-FFF2-40B4-BE49-F238E27FC236}">
                <a16:creationId xmlns:a16="http://schemas.microsoft.com/office/drawing/2014/main" id="{1485C684-0F8C-7E2C-6B16-4233142870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0388E23-EEF3-0925-E2B0-908F294B23BB}"/>
              </a:ext>
            </a:extLst>
          </p:cNvPr>
          <p:cNvSpPr>
            <a:spLocks noGrp="1"/>
          </p:cNvSpPr>
          <p:nvPr>
            <p:ph type="sldNum" sz="quarter" idx="12"/>
          </p:nvPr>
        </p:nvSpPr>
        <p:spPr/>
        <p:txBody>
          <a:bodyPr/>
          <a:lstStyle/>
          <a:p>
            <a:fld id="{CE770343-3E2C-4F57-A773-919F24864BA7}" type="slidenum">
              <a:rPr lang="en-US" smtClean="0"/>
              <a:t>‹#›</a:t>
            </a:fld>
            <a:endParaRPr lang="en-US"/>
          </a:p>
        </p:txBody>
      </p:sp>
    </p:spTree>
    <p:extLst>
      <p:ext uri="{BB962C8B-B14F-4D97-AF65-F5344CB8AC3E}">
        <p14:creationId xmlns:p14="http://schemas.microsoft.com/office/powerpoint/2010/main" val="30143400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86846F-9CBB-63DE-7DED-F3E6141F38F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811BE50-0DD2-DF64-7BAE-EB86B9112AD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AC8F892-CD95-EB01-3214-F59766111742}"/>
              </a:ext>
            </a:extLst>
          </p:cNvPr>
          <p:cNvSpPr>
            <a:spLocks noGrp="1"/>
          </p:cNvSpPr>
          <p:nvPr>
            <p:ph type="dt" sz="half" idx="10"/>
          </p:nvPr>
        </p:nvSpPr>
        <p:spPr/>
        <p:txBody>
          <a:bodyPr/>
          <a:lstStyle/>
          <a:p>
            <a:fld id="{116A662D-E509-4D58-AA5E-910CDE39FA3F}" type="datetimeFigureOut">
              <a:rPr lang="en-US" smtClean="0"/>
              <a:t>12/24/2022</a:t>
            </a:fld>
            <a:endParaRPr lang="en-US"/>
          </a:p>
        </p:txBody>
      </p:sp>
      <p:sp>
        <p:nvSpPr>
          <p:cNvPr id="5" name="Footer Placeholder 4">
            <a:extLst>
              <a:ext uri="{FF2B5EF4-FFF2-40B4-BE49-F238E27FC236}">
                <a16:creationId xmlns:a16="http://schemas.microsoft.com/office/drawing/2014/main" id="{E6373A23-4154-1B95-924C-B707DA0A8D0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E114139-C7BE-19D5-AD22-E6271293EFF8}"/>
              </a:ext>
            </a:extLst>
          </p:cNvPr>
          <p:cNvSpPr>
            <a:spLocks noGrp="1"/>
          </p:cNvSpPr>
          <p:nvPr>
            <p:ph type="sldNum" sz="quarter" idx="12"/>
          </p:nvPr>
        </p:nvSpPr>
        <p:spPr/>
        <p:txBody>
          <a:bodyPr/>
          <a:lstStyle/>
          <a:p>
            <a:fld id="{CE770343-3E2C-4F57-A773-919F24864BA7}" type="slidenum">
              <a:rPr lang="en-US" smtClean="0"/>
              <a:t>‹#›</a:t>
            </a:fld>
            <a:endParaRPr lang="en-US"/>
          </a:p>
        </p:txBody>
      </p:sp>
    </p:spTree>
    <p:extLst>
      <p:ext uri="{BB962C8B-B14F-4D97-AF65-F5344CB8AC3E}">
        <p14:creationId xmlns:p14="http://schemas.microsoft.com/office/powerpoint/2010/main" val="19711939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DF120-D124-C76B-94EB-D8EB5DDB17A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D8EA0AC-7797-EF45-D974-853C66D2394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51494C7-707D-562F-7964-1707212463BD}"/>
              </a:ext>
            </a:extLst>
          </p:cNvPr>
          <p:cNvSpPr>
            <a:spLocks noGrp="1"/>
          </p:cNvSpPr>
          <p:nvPr>
            <p:ph type="dt" sz="half" idx="10"/>
          </p:nvPr>
        </p:nvSpPr>
        <p:spPr/>
        <p:txBody>
          <a:bodyPr/>
          <a:lstStyle/>
          <a:p>
            <a:fld id="{116A662D-E509-4D58-AA5E-910CDE39FA3F}" type="datetimeFigureOut">
              <a:rPr lang="en-US" smtClean="0"/>
              <a:t>12/24/2022</a:t>
            </a:fld>
            <a:endParaRPr lang="en-US"/>
          </a:p>
        </p:txBody>
      </p:sp>
      <p:sp>
        <p:nvSpPr>
          <p:cNvPr id="5" name="Footer Placeholder 4">
            <a:extLst>
              <a:ext uri="{FF2B5EF4-FFF2-40B4-BE49-F238E27FC236}">
                <a16:creationId xmlns:a16="http://schemas.microsoft.com/office/drawing/2014/main" id="{BD921CD5-44C8-DB07-1905-89EF708487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FB8A1A-E591-2F15-DD51-4117479F6167}"/>
              </a:ext>
            </a:extLst>
          </p:cNvPr>
          <p:cNvSpPr>
            <a:spLocks noGrp="1"/>
          </p:cNvSpPr>
          <p:nvPr>
            <p:ph type="sldNum" sz="quarter" idx="12"/>
          </p:nvPr>
        </p:nvSpPr>
        <p:spPr/>
        <p:txBody>
          <a:bodyPr/>
          <a:lstStyle/>
          <a:p>
            <a:fld id="{CE770343-3E2C-4F57-A773-919F24864BA7}" type="slidenum">
              <a:rPr lang="en-US" smtClean="0"/>
              <a:t>‹#›</a:t>
            </a:fld>
            <a:endParaRPr lang="en-US"/>
          </a:p>
        </p:txBody>
      </p:sp>
    </p:spTree>
    <p:extLst>
      <p:ext uri="{BB962C8B-B14F-4D97-AF65-F5344CB8AC3E}">
        <p14:creationId xmlns:p14="http://schemas.microsoft.com/office/powerpoint/2010/main" val="7176786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3DE15-225B-CAE2-3810-509059017AD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27A70DF-F026-0F5A-9549-348666AC6B3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6D281BB-3F22-58E7-0BE4-EA86991C401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4344BC9-EF69-FBC6-C58A-B19EE167E262}"/>
              </a:ext>
            </a:extLst>
          </p:cNvPr>
          <p:cNvSpPr>
            <a:spLocks noGrp="1"/>
          </p:cNvSpPr>
          <p:nvPr>
            <p:ph type="dt" sz="half" idx="10"/>
          </p:nvPr>
        </p:nvSpPr>
        <p:spPr/>
        <p:txBody>
          <a:bodyPr/>
          <a:lstStyle/>
          <a:p>
            <a:fld id="{116A662D-E509-4D58-AA5E-910CDE39FA3F}" type="datetimeFigureOut">
              <a:rPr lang="en-US" smtClean="0"/>
              <a:t>12/24/2022</a:t>
            </a:fld>
            <a:endParaRPr lang="en-US"/>
          </a:p>
        </p:txBody>
      </p:sp>
      <p:sp>
        <p:nvSpPr>
          <p:cNvPr id="6" name="Footer Placeholder 5">
            <a:extLst>
              <a:ext uri="{FF2B5EF4-FFF2-40B4-BE49-F238E27FC236}">
                <a16:creationId xmlns:a16="http://schemas.microsoft.com/office/drawing/2014/main" id="{8697BFFB-03BB-BBF9-0C21-87280A8C7CA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EA9A536-8FBF-F992-C5DE-BC26C1BA5BB0}"/>
              </a:ext>
            </a:extLst>
          </p:cNvPr>
          <p:cNvSpPr>
            <a:spLocks noGrp="1"/>
          </p:cNvSpPr>
          <p:nvPr>
            <p:ph type="sldNum" sz="quarter" idx="12"/>
          </p:nvPr>
        </p:nvSpPr>
        <p:spPr/>
        <p:txBody>
          <a:bodyPr/>
          <a:lstStyle/>
          <a:p>
            <a:fld id="{CE770343-3E2C-4F57-A773-919F24864BA7}" type="slidenum">
              <a:rPr lang="en-US" smtClean="0"/>
              <a:t>‹#›</a:t>
            </a:fld>
            <a:endParaRPr lang="en-US"/>
          </a:p>
        </p:txBody>
      </p:sp>
    </p:spTree>
    <p:extLst>
      <p:ext uri="{BB962C8B-B14F-4D97-AF65-F5344CB8AC3E}">
        <p14:creationId xmlns:p14="http://schemas.microsoft.com/office/powerpoint/2010/main" val="5882516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F86BF-0708-05B3-E9B6-3856B51EFB5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61509C0-FD6C-E516-2548-B9E6FE27E52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D9C966D-5718-C245-7444-4C4F6DE1318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FAEBFB5-204D-24AA-0DB7-0FB7BDFAEF1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2BAF110-7A9F-A47C-837D-03E15C1140A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7FB8C7F-0193-4DA3-2BE0-9DBE4B297543}"/>
              </a:ext>
            </a:extLst>
          </p:cNvPr>
          <p:cNvSpPr>
            <a:spLocks noGrp="1"/>
          </p:cNvSpPr>
          <p:nvPr>
            <p:ph type="dt" sz="half" idx="10"/>
          </p:nvPr>
        </p:nvSpPr>
        <p:spPr/>
        <p:txBody>
          <a:bodyPr/>
          <a:lstStyle/>
          <a:p>
            <a:fld id="{116A662D-E509-4D58-AA5E-910CDE39FA3F}" type="datetimeFigureOut">
              <a:rPr lang="en-US" smtClean="0"/>
              <a:t>12/24/2022</a:t>
            </a:fld>
            <a:endParaRPr lang="en-US"/>
          </a:p>
        </p:txBody>
      </p:sp>
      <p:sp>
        <p:nvSpPr>
          <p:cNvPr id="8" name="Footer Placeholder 7">
            <a:extLst>
              <a:ext uri="{FF2B5EF4-FFF2-40B4-BE49-F238E27FC236}">
                <a16:creationId xmlns:a16="http://schemas.microsoft.com/office/drawing/2014/main" id="{E91ED7FA-7CA2-77FA-81B0-2B91E5E0E00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ED185F8-5091-CC20-F368-5B88CC5063BD}"/>
              </a:ext>
            </a:extLst>
          </p:cNvPr>
          <p:cNvSpPr>
            <a:spLocks noGrp="1"/>
          </p:cNvSpPr>
          <p:nvPr>
            <p:ph type="sldNum" sz="quarter" idx="12"/>
          </p:nvPr>
        </p:nvSpPr>
        <p:spPr/>
        <p:txBody>
          <a:bodyPr/>
          <a:lstStyle/>
          <a:p>
            <a:fld id="{CE770343-3E2C-4F57-A773-919F24864BA7}" type="slidenum">
              <a:rPr lang="en-US" smtClean="0"/>
              <a:t>‹#›</a:t>
            </a:fld>
            <a:endParaRPr lang="en-US"/>
          </a:p>
        </p:txBody>
      </p:sp>
    </p:spTree>
    <p:extLst>
      <p:ext uri="{BB962C8B-B14F-4D97-AF65-F5344CB8AC3E}">
        <p14:creationId xmlns:p14="http://schemas.microsoft.com/office/powerpoint/2010/main" val="4559003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ED1C35-ED2D-B33E-149B-93D73B7134D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699D8A1-05B7-DCF4-3AF5-3D49849D467C}"/>
              </a:ext>
            </a:extLst>
          </p:cNvPr>
          <p:cNvSpPr>
            <a:spLocks noGrp="1"/>
          </p:cNvSpPr>
          <p:nvPr>
            <p:ph type="dt" sz="half" idx="10"/>
          </p:nvPr>
        </p:nvSpPr>
        <p:spPr/>
        <p:txBody>
          <a:bodyPr/>
          <a:lstStyle/>
          <a:p>
            <a:fld id="{116A662D-E509-4D58-AA5E-910CDE39FA3F}" type="datetimeFigureOut">
              <a:rPr lang="en-US" smtClean="0"/>
              <a:t>12/24/2022</a:t>
            </a:fld>
            <a:endParaRPr lang="en-US"/>
          </a:p>
        </p:txBody>
      </p:sp>
      <p:sp>
        <p:nvSpPr>
          <p:cNvPr id="4" name="Footer Placeholder 3">
            <a:extLst>
              <a:ext uri="{FF2B5EF4-FFF2-40B4-BE49-F238E27FC236}">
                <a16:creationId xmlns:a16="http://schemas.microsoft.com/office/drawing/2014/main" id="{33E07FD4-6321-2EDC-F48C-2F32842B23C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C697A20-8B16-2EF2-807E-48DF9D12126C}"/>
              </a:ext>
            </a:extLst>
          </p:cNvPr>
          <p:cNvSpPr>
            <a:spLocks noGrp="1"/>
          </p:cNvSpPr>
          <p:nvPr>
            <p:ph type="sldNum" sz="quarter" idx="12"/>
          </p:nvPr>
        </p:nvSpPr>
        <p:spPr/>
        <p:txBody>
          <a:bodyPr/>
          <a:lstStyle/>
          <a:p>
            <a:fld id="{CE770343-3E2C-4F57-A773-919F24864BA7}" type="slidenum">
              <a:rPr lang="en-US" smtClean="0"/>
              <a:t>‹#›</a:t>
            </a:fld>
            <a:endParaRPr lang="en-US"/>
          </a:p>
        </p:txBody>
      </p:sp>
    </p:spTree>
    <p:extLst>
      <p:ext uri="{BB962C8B-B14F-4D97-AF65-F5344CB8AC3E}">
        <p14:creationId xmlns:p14="http://schemas.microsoft.com/office/powerpoint/2010/main" val="19653024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DB32082-D17B-1B83-F432-970E89118A45}"/>
              </a:ext>
            </a:extLst>
          </p:cNvPr>
          <p:cNvSpPr>
            <a:spLocks noGrp="1"/>
          </p:cNvSpPr>
          <p:nvPr>
            <p:ph type="dt" sz="half" idx="10"/>
          </p:nvPr>
        </p:nvSpPr>
        <p:spPr/>
        <p:txBody>
          <a:bodyPr/>
          <a:lstStyle/>
          <a:p>
            <a:fld id="{116A662D-E509-4D58-AA5E-910CDE39FA3F}" type="datetimeFigureOut">
              <a:rPr lang="en-US" smtClean="0"/>
              <a:t>12/24/2022</a:t>
            </a:fld>
            <a:endParaRPr lang="en-US"/>
          </a:p>
        </p:txBody>
      </p:sp>
      <p:sp>
        <p:nvSpPr>
          <p:cNvPr id="3" name="Footer Placeholder 2">
            <a:extLst>
              <a:ext uri="{FF2B5EF4-FFF2-40B4-BE49-F238E27FC236}">
                <a16:creationId xmlns:a16="http://schemas.microsoft.com/office/drawing/2014/main" id="{F640F552-4BD9-476C-D026-63D9FA7C1DE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F9C855F-960F-86FC-5EFE-8287215FA30D}"/>
              </a:ext>
            </a:extLst>
          </p:cNvPr>
          <p:cNvSpPr>
            <a:spLocks noGrp="1"/>
          </p:cNvSpPr>
          <p:nvPr>
            <p:ph type="sldNum" sz="quarter" idx="12"/>
          </p:nvPr>
        </p:nvSpPr>
        <p:spPr/>
        <p:txBody>
          <a:bodyPr/>
          <a:lstStyle/>
          <a:p>
            <a:fld id="{CE770343-3E2C-4F57-A773-919F24864BA7}" type="slidenum">
              <a:rPr lang="en-US" smtClean="0"/>
              <a:t>‹#›</a:t>
            </a:fld>
            <a:endParaRPr lang="en-US"/>
          </a:p>
        </p:txBody>
      </p:sp>
    </p:spTree>
    <p:extLst>
      <p:ext uri="{BB962C8B-B14F-4D97-AF65-F5344CB8AC3E}">
        <p14:creationId xmlns:p14="http://schemas.microsoft.com/office/powerpoint/2010/main" val="31049464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E9B1BB-C071-FFDE-23CC-F4D813546BA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932136A-6CDB-8944-73F2-738E89957B3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EE5F4FD-B35C-8173-E2D7-D79E7721216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8F8773F-19C5-B926-24EB-B8D4016C7265}"/>
              </a:ext>
            </a:extLst>
          </p:cNvPr>
          <p:cNvSpPr>
            <a:spLocks noGrp="1"/>
          </p:cNvSpPr>
          <p:nvPr>
            <p:ph type="dt" sz="half" idx="10"/>
          </p:nvPr>
        </p:nvSpPr>
        <p:spPr/>
        <p:txBody>
          <a:bodyPr/>
          <a:lstStyle/>
          <a:p>
            <a:fld id="{116A662D-E509-4D58-AA5E-910CDE39FA3F}" type="datetimeFigureOut">
              <a:rPr lang="en-US" smtClean="0"/>
              <a:t>12/24/2022</a:t>
            </a:fld>
            <a:endParaRPr lang="en-US"/>
          </a:p>
        </p:txBody>
      </p:sp>
      <p:sp>
        <p:nvSpPr>
          <p:cNvPr id="6" name="Footer Placeholder 5">
            <a:extLst>
              <a:ext uri="{FF2B5EF4-FFF2-40B4-BE49-F238E27FC236}">
                <a16:creationId xmlns:a16="http://schemas.microsoft.com/office/drawing/2014/main" id="{B4936B33-2D13-98B1-13FF-225E8EA3C26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7623EDF-8C1F-AA12-1B85-1CBC76C192BB}"/>
              </a:ext>
            </a:extLst>
          </p:cNvPr>
          <p:cNvSpPr>
            <a:spLocks noGrp="1"/>
          </p:cNvSpPr>
          <p:nvPr>
            <p:ph type="sldNum" sz="quarter" idx="12"/>
          </p:nvPr>
        </p:nvSpPr>
        <p:spPr/>
        <p:txBody>
          <a:bodyPr/>
          <a:lstStyle/>
          <a:p>
            <a:fld id="{CE770343-3E2C-4F57-A773-919F24864BA7}" type="slidenum">
              <a:rPr lang="en-US" smtClean="0"/>
              <a:t>‹#›</a:t>
            </a:fld>
            <a:endParaRPr lang="en-US"/>
          </a:p>
        </p:txBody>
      </p:sp>
    </p:spTree>
    <p:extLst>
      <p:ext uri="{BB962C8B-B14F-4D97-AF65-F5344CB8AC3E}">
        <p14:creationId xmlns:p14="http://schemas.microsoft.com/office/powerpoint/2010/main" val="31877297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2DE59-F01B-1E4C-DECC-D571E824CD2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20DA771-6B32-9B94-68A6-BC5A586C6E0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AF7BB30-953D-335B-8C51-49C5C0559AB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8B74781-A8DD-DC56-A22B-90C9359D0077}"/>
              </a:ext>
            </a:extLst>
          </p:cNvPr>
          <p:cNvSpPr>
            <a:spLocks noGrp="1"/>
          </p:cNvSpPr>
          <p:nvPr>
            <p:ph type="dt" sz="half" idx="10"/>
          </p:nvPr>
        </p:nvSpPr>
        <p:spPr/>
        <p:txBody>
          <a:bodyPr/>
          <a:lstStyle/>
          <a:p>
            <a:fld id="{116A662D-E509-4D58-AA5E-910CDE39FA3F}" type="datetimeFigureOut">
              <a:rPr lang="en-US" smtClean="0"/>
              <a:t>12/24/2022</a:t>
            </a:fld>
            <a:endParaRPr lang="en-US"/>
          </a:p>
        </p:txBody>
      </p:sp>
      <p:sp>
        <p:nvSpPr>
          <p:cNvPr id="6" name="Footer Placeholder 5">
            <a:extLst>
              <a:ext uri="{FF2B5EF4-FFF2-40B4-BE49-F238E27FC236}">
                <a16:creationId xmlns:a16="http://schemas.microsoft.com/office/drawing/2014/main" id="{2B7C777E-D47C-C304-7EE6-4ABCA983C52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2AD9743-2417-5F5C-271D-34906AA5F777}"/>
              </a:ext>
            </a:extLst>
          </p:cNvPr>
          <p:cNvSpPr>
            <a:spLocks noGrp="1"/>
          </p:cNvSpPr>
          <p:nvPr>
            <p:ph type="sldNum" sz="quarter" idx="12"/>
          </p:nvPr>
        </p:nvSpPr>
        <p:spPr/>
        <p:txBody>
          <a:bodyPr/>
          <a:lstStyle/>
          <a:p>
            <a:fld id="{CE770343-3E2C-4F57-A773-919F24864BA7}" type="slidenum">
              <a:rPr lang="en-US" smtClean="0"/>
              <a:t>‹#›</a:t>
            </a:fld>
            <a:endParaRPr lang="en-US"/>
          </a:p>
        </p:txBody>
      </p:sp>
    </p:spTree>
    <p:extLst>
      <p:ext uri="{BB962C8B-B14F-4D97-AF65-F5344CB8AC3E}">
        <p14:creationId xmlns:p14="http://schemas.microsoft.com/office/powerpoint/2010/main" val="16421530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55F3FB2-0ED5-7671-81F1-FEBD883C6EA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ACFC61F-F6B2-27DC-E113-A9E99C96DCA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04C3A9F-E3B9-6ED1-A3B4-8EF18B6CB4E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16A662D-E509-4D58-AA5E-910CDE39FA3F}" type="datetimeFigureOut">
              <a:rPr lang="en-US" smtClean="0"/>
              <a:t>12/24/2022</a:t>
            </a:fld>
            <a:endParaRPr lang="en-US"/>
          </a:p>
        </p:txBody>
      </p:sp>
      <p:sp>
        <p:nvSpPr>
          <p:cNvPr id="5" name="Footer Placeholder 4">
            <a:extLst>
              <a:ext uri="{FF2B5EF4-FFF2-40B4-BE49-F238E27FC236}">
                <a16:creationId xmlns:a16="http://schemas.microsoft.com/office/drawing/2014/main" id="{5EC019F3-CEF7-2FE2-A75E-1A85ED0B5AB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4E224E0-102E-C7B3-40EA-0026901325B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E770343-3E2C-4F57-A773-919F24864BA7}" type="slidenum">
              <a:rPr lang="en-US" smtClean="0"/>
              <a:t>‹#›</a:t>
            </a:fld>
            <a:endParaRPr lang="en-US"/>
          </a:p>
        </p:txBody>
      </p:sp>
    </p:spTree>
    <p:extLst>
      <p:ext uri="{BB962C8B-B14F-4D97-AF65-F5344CB8AC3E}">
        <p14:creationId xmlns:p14="http://schemas.microsoft.com/office/powerpoint/2010/main" val="2798343445"/>
      </p:ext>
    </p:extLst>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6607796-9FE2-D121-1792-F832BFFF25C2}"/>
              </a:ext>
            </a:extLst>
          </p:cNvPr>
          <p:cNvSpPr txBox="1"/>
          <p:nvPr/>
        </p:nvSpPr>
        <p:spPr>
          <a:xfrm>
            <a:off x="2972881" y="345467"/>
            <a:ext cx="6492875" cy="352425"/>
          </a:xfrm>
          <a:prstGeom prst="rect">
            <a:avLst/>
          </a:prstGeom>
          <a:noFill/>
        </p:spPr>
        <p:txBody>
          <a:bodyPr vert="horz" wrap="square" lIns="91440" tIns="45720" rIns="91440" bIns="45720" rtlCol="0" anchor="t">
            <a:normAutofit/>
          </a:bodyPr>
          <a:lstStyle/>
          <a:p>
            <a:pPr marR="0" algn="ctr">
              <a:lnSpc>
                <a:spcPct val="90000"/>
              </a:lnSpc>
              <a:spcBef>
                <a:spcPts val="1000"/>
              </a:spcBef>
              <a:spcAft>
                <a:spcPts val="800"/>
              </a:spcAft>
            </a:pPr>
            <a:r>
              <a:rPr lang="en-US" b="1" kern="1200" cap="all" dirty="0">
                <a:solidFill>
                  <a:srgbClr val="080808"/>
                </a:solidFill>
                <a:highlight>
                  <a:srgbClr val="00FFFF"/>
                </a:highlight>
                <a:latin typeface="+mn-lt"/>
                <a:ea typeface="+mn-ea"/>
                <a:cs typeface="+mn-cs"/>
              </a:rPr>
              <a:t>How to get Technology projects from abroad</a:t>
            </a:r>
            <a:endParaRPr lang="en-US" kern="1200" cap="all" dirty="0">
              <a:solidFill>
                <a:srgbClr val="080808"/>
              </a:solidFill>
              <a:highlight>
                <a:srgbClr val="00FFFF"/>
              </a:highlight>
              <a:latin typeface="+mn-lt"/>
              <a:ea typeface="+mn-ea"/>
              <a:cs typeface="+mn-cs"/>
            </a:endParaRPr>
          </a:p>
        </p:txBody>
      </p:sp>
      <p:sp>
        <p:nvSpPr>
          <p:cNvPr id="3" name="TextBox 8">
            <a:extLst>
              <a:ext uri="{FF2B5EF4-FFF2-40B4-BE49-F238E27FC236}">
                <a16:creationId xmlns:a16="http://schemas.microsoft.com/office/drawing/2014/main" id="{3AB25DFD-AB84-9B7D-C276-763A84F9BE7F}"/>
              </a:ext>
            </a:extLst>
          </p:cNvPr>
          <p:cNvSpPr txBox="1"/>
          <p:nvPr/>
        </p:nvSpPr>
        <p:spPr>
          <a:xfrm>
            <a:off x="642938" y="944495"/>
            <a:ext cx="3860968" cy="3530228"/>
          </a:xfrm>
          <a:prstGeom prst="rect">
            <a:avLst/>
          </a:prstGeom>
        </p:spPr>
        <p:txBody>
          <a:bodyPr vert="horz" wrap="square" lIns="91440" tIns="45720" rIns="91440" bIns="45720" rtlCol="0" anchor="t">
            <a:normAutofit/>
          </a:bodyPr>
          <a:lstStyle/>
          <a:p>
            <a:pPr marR="0">
              <a:lnSpc>
                <a:spcPct val="90000"/>
              </a:lnSpc>
              <a:spcBef>
                <a:spcPts val="1000"/>
              </a:spcBef>
              <a:spcAft>
                <a:spcPts val="800"/>
              </a:spcAft>
            </a:pPr>
            <a:r>
              <a:rPr lang="en-US" sz="2600" b="1" dirty="0">
                <a:solidFill>
                  <a:schemeClr val="tx2"/>
                </a:solidFill>
                <a:effectLst/>
                <a:highlight>
                  <a:srgbClr val="FFFF00"/>
                </a:highlight>
              </a:rPr>
              <a:t>First off, cover basics</a:t>
            </a:r>
            <a:endParaRPr lang="en-US" sz="2600" dirty="0">
              <a:solidFill>
                <a:schemeClr val="tx2"/>
              </a:solidFill>
              <a:effectLst/>
              <a:highlight>
                <a:srgbClr val="FFFF00"/>
              </a:highlight>
            </a:endParaRPr>
          </a:p>
          <a:p>
            <a:pPr marR="0" algn="just">
              <a:lnSpc>
                <a:spcPct val="90000"/>
              </a:lnSpc>
              <a:spcBef>
                <a:spcPts val="1000"/>
              </a:spcBef>
              <a:spcAft>
                <a:spcPts val="800"/>
              </a:spcAft>
            </a:pPr>
            <a:r>
              <a:rPr lang="en-US" sz="1600" dirty="0">
                <a:solidFill>
                  <a:schemeClr val="tx2"/>
                </a:solidFill>
                <a:effectLst/>
              </a:rPr>
              <a:t>By basics, we mean before finding clients build a decent online portfolio that could validate you, your business, and your expertise. Because it’s not only you who is on the lookout; your potential clients will also be looking for information about your business. It would be better to have everything in place and order to create a good first impression.</a:t>
            </a:r>
          </a:p>
        </p:txBody>
      </p:sp>
      <p:sp>
        <p:nvSpPr>
          <p:cNvPr id="4" name="TextBox 3">
            <a:extLst>
              <a:ext uri="{FF2B5EF4-FFF2-40B4-BE49-F238E27FC236}">
                <a16:creationId xmlns:a16="http://schemas.microsoft.com/office/drawing/2014/main" id="{B221D194-AD1B-0976-00B2-D578C39B071B}"/>
              </a:ext>
            </a:extLst>
          </p:cNvPr>
          <p:cNvSpPr txBox="1"/>
          <p:nvPr/>
        </p:nvSpPr>
        <p:spPr>
          <a:xfrm>
            <a:off x="5056187" y="944495"/>
            <a:ext cx="6492875" cy="2609410"/>
          </a:xfrm>
          <a:prstGeom prst="rect">
            <a:avLst/>
          </a:prstGeom>
        </p:spPr>
        <p:txBody>
          <a:bodyPr vert="horz" wrap="square" lIns="0" tIns="45720" rIns="0" bIns="45720" rtlCol="0" anchor="t">
            <a:normAutofit/>
          </a:bodyPr>
          <a:lstStyle/>
          <a:p>
            <a:pPr marR="0" defTabSz="914400">
              <a:lnSpc>
                <a:spcPct val="90000"/>
              </a:lnSpc>
              <a:spcBef>
                <a:spcPts val="1000"/>
              </a:spcBef>
              <a:spcAft>
                <a:spcPts val="800"/>
              </a:spcAft>
              <a:buClr>
                <a:schemeClr val="accent1"/>
              </a:buClr>
              <a:buFont typeface="Calibri" panose="020F0502020204030204" pitchFamily="34" charset="0"/>
            </a:pPr>
            <a:r>
              <a:rPr lang="en-US" sz="1600" cap="all" dirty="0">
                <a:solidFill>
                  <a:schemeClr val="tx1">
                    <a:lumMod val="75000"/>
                    <a:lumOff val="25000"/>
                  </a:schemeClr>
                </a:solidFill>
                <a:latin typeface="Calibri (Body)"/>
              </a:rPr>
              <a:t>Whether you are a business or a freelancer, your top goal is to </a:t>
            </a:r>
            <a:r>
              <a:rPr lang="en-US" sz="1600" cap="all" dirty="0">
                <a:solidFill>
                  <a:schemeClr val="tx1">
                    <a:lumMod val="75000"/>
                    <a:lumOff val="25000"/>
                  </a:schemeClr>
                </a:solidFill>
                <a:highlight>
                  <a:srgbClr val="FFFF00"/>
                </a:highlight>
                <a:latin typeface="Calibri (Body)"/>
              </a:rPr>
              <a:t>GET MORE CLIENTS</a:t>
            </a:r>
            <a:r>
              <a:rPr lang="en-US" sz="1600" cap="all" dirty="0">
                <a:solidFill>
                  <a:schemeClr val="tx1">
                    <a:lumMod val="75000"/>
                    <a:lumOff val="25000"/>
                  </a:schemeClr>
                </a:solidFill>
                <a:latin typeface="Calibri (Body)"/>
              </a:rPr>
              <a:t> from abroad.  Everyone wants international projects because they bring in more money than local ones.</a:t>
            </a:r>
          </a:p>
          <a:p>
            <a:pPr marR="0" defTabSz="914400">
              <a:lnSpc>
                <a:spcPct val="90000"/>
              </a:lnSpc>
              <a:spcBef>
                <a:spcPts val="1000"/>
              </a:spcBef>
              <a:spcAft>
                <a:spcPts val="800"/>
              </a:spcAft>
              <a:buClr>
                <a:schemeClr val="accent1"/>
              </a:buClr>
              <a:buFont typeface="Calibri" panose="020F0502020204030204" pitchFamily="34" charset="0"/>
            </a:pPr>
            <a:r>
              <a:rPr lang="en-US" sz="1600" cap="all" dirty="0">
                <a:solidFill>
                  <a:schemeClr val="tx1">
                    <a:lumMod val="75000"/>
                    <a:lumOff val="25000"/>
                  </a:schemeClr>
                </a:solidFill>
                <a:latin typeface="Calibri (Body)"/>
              </a:rPr>
              <a:t>Getting a continuous flow of clients isn’t a big deal for an established brand name, it is for those who are just starting out and still have a long way to go. The only thing they wonder at this stage is “</a:t>
            </a:r>
            <a:r>
              <a:rPr lang="en-US" sz="1600" cap="all" dirty="0">
                <a:solidFill>
                  <a:schemeClr val="tx1">
                    <a:lumMod val="75000"/>
                    <a:lumOff val="25000"/>
                  </a:schemeClr>
                </a:solidFill>
                <a:highlight>
                  <a:srgbClr val="FFFF00"/>
                </a:highlight>
                <a:latin typeface="Calibri (Body)"/>
              </a:rPr>
              <a:t>How do I get more clients or software projects</a:t>
            </a:r>
            <a:r>
              <a:rPr lang="en-US" sz="1600" cap="all" dirty="0">
                <a:solidFill>
                  <a:schemeClr val="tx1">
                    <a:lumMod val="75000"/>
                    <a:lumOff val="25000"/>
                  </a:schemeClr>
                </a:solidFill>
                <a:latin typeface="Calibri (Body)"/>
              </a:rPr>
              <a:t>” and that’s totally understandable. Without clients, you and your business can’t grow.</a:t>
            </a:r>
          </a:p>
        </p:txBody>
      </p:sp>
      <p:sp>
        <p:nvSpPr>
          <p:cNvPr id="6" name="TextBox 5">
            <a:extLst>
              <a:ext uri="{FF2B5EF4-FFF2-40B4-BE49-F238E27FC236}">
                <a16:creationId xmlns:a16="http://schemas.microsoft.com/office/drawing/2014/main" id="{D0A4CCB6-CA38-D1E1-354E-6E57E794ED0B}"/>
              </a:ext>
            </a:extLst>
          </p:cNvPr>
          <p:cNvSpPr txBox="1"/>
          <p:nvPr/>
        </p:nvSpPr>
        <p:spPr>
          <a:xfrm>
            <a:off x="3518529" y="3800508"/>
            <a:ext cx="6094378" cy="2593402"/>
          </a:xfrm>
          <a:prstGeom prst="rect">
            <a:avLst/>
          </a:prstGeom>
          <a:noFill/>
        </p:spPr>
        <p:txBody>
          <a:bodyPr wrap="square">
            <a:spAutoFit/>
          </a:bodyPr>
          <a:lstStyle/>
          <a:p>
            <a:pPr marL="0" marR="0">
              <a:lnSpc>
                <a:spcPct val="107000"/>
              </a:lnSpc>
              <a:spcBef>
                <a:spcPts val="0"/>
              </a:spcBef>
              <a:spcAft>
                <a:spcPts val="800"/>
              </a:spcAft>
            </a:pPr>
            <a:r>
              <a:rPr lang="en-US" sz="1600" dirty="0">
                <a:effectLst/>
                <a:latin typeface="Calibri (Body)"/>
                <a:ea typeface="Calibri" panose="020F0502020204030204" pitchFamily="34" charset="0"/>
                <a:cs typeface="Times New Roman" panose="02020603050405020304" pitchFamily="18" charset="0"/>
              </a:rPr>
              <a:t>Day by day the companies are coming out and simultaneously the skilled people were showing their talents. But here the common question arises in each entrepreneur's mind i.e. Where to get the projects. By having quality projects, survival in markets in front of competitors, not a simple task.</a:t>
            </a:r>
          </a:p>
          <a:p>
            <a:pPr marL="0" marR="0">
              <a:lnSpc>
                <a:spcPct val="107000"/>
              </a:lnSpc>
              <a:spcBef>
                <a:spcPts val="0"/>
              </a:spcBef>
              <a:spcAft>
                <a:spcPts val="800"/>
              </a:spcAft>
            </a:pPr>
            <a:r>
              <a:rPr lang="en-US" sz="1600" dirty="0">
                <a:effectLst/>
                <a:latin typeface="Calibri" panose="020F0502020204030204" pitchFamily="34" charset="0"/>
                <a:ea typeface="Calibri" panose="020F0502020204030204" pitchFamily="34" charset="0"/>
                <a:cs typeface="Times New Roman" panose="02020603050405020304" pitchFamily="18" charset="0"/>
              </a:rPr>
              <a:t>IT companies have to choose these two main platforms, i.e. </a:t>
            </a:r>
          </a:p>
          <a:p>
            <a:pPr marL="0" marR="0">
              <a:lnSpc>
                <a:spcPct val="107000"/>
              </a:lnSpc>
              <a:spcBef>
                <a:spcPts val="0"/>
              </a:spcBef>
              <a:spcAft>
                <a:spcPts val="800"/>
              </a:spcAft>
            </a:pPr>
            <a:r>
              <a:rPr lang="en-US" sz="16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1. Product based, and </a:t>
            </a:r>
          </a:p>
          <a:p>
            <a:pPr marL="0" marR="0">
              <a:lnSpc>
                <a:spcPct val="107000"/>
              </a:lnSpc>
              <a:spcBef>
                <a:spcPts val="0"/>
              </a:spcBef>
              <a:spcAft>
                <a:spcPts val="800"/>
              </a:spcAft>
            </a:pPr>
            <a:r>
              <a:rPr lang="en-US" sz="16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2. Services based.</a:t>
            </a:r>
          </a:p>
        </p:txBody>
      </p:sp>
    </p:spTree>
    <p:extLst>
      <p:ext uri="{BB962C8B-B14F-4D97-AF65-F5344CB8AC3E}">
        <p14:creationId xmlns:p14="http://schemas.microsoft.com/office/powerpoint/2010/main" val="40548264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665D7AE-3252-ACB6-BF59-134015E5E466}"/>
              </a:ext>
            </a:extLst>
          </p:cNvPr>
          <p:cNvSpPr txBox="1"/>
          <p:nvPr/>
        </p:nvSpPr>
        <p:spPr>
          <a:xfrm>
            <a:off x="865414" y="761498"/>
            <a:ext cx="6097554" cy="903902"/>
          </a:xfrm>
          <a:prstGeom prst="rect">
            <a:avLst/>
          </a:prstGeom>
          <a:noFill/>
        </p:spPr>
        <p:txBody>
          <a:bodyPr wrap="square">
            <a:spAutoFit/>
          </a:bodyPr>
          <a:lstStyle/>
          <a:p>
            <a:pPr marR="0" lvl="0">
              <a:lnSpc>
                <a:spcPct val="107000"/>
              </a:lnSpc>
              <a:spcBef>
                <a:spcPts val="0"/>
              </a:spcBef>
              <a:spcAft>
                <a:spcPts val="800"/>
              </a:spcAft>
            </a:pPr>
            <a:r>
              <a:rPr lang="en-US" sz="1800" b="1"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8. Create a local company (USA, UK, CANADA)</a:t>
            </a:r>
            <a:br>
              <a:rPr lang="en-US" sz="1800" b="1" dirty="0">
                <a:effectLst/>
                <a:latin typeface="Calibri" panose="020F0502020204030204" pitchFamily="34" charset="0"/>
                <a:ea typeface="Calibri" panose="020F0502020204030204" pitchFamily="34" charset="0"/>
                <a:cs typeface="Times New Roman" panose="02020603050405020304" pitchFamily="18" charset="0"/>
              </a:rPr>
            </a:br>
            <a:r>
              <a:rPr lang="en-US" sz="1600" dirty="0">
                <a:effectLst/>
                <a:latin typeface="Calibri (Body)"/>
                <a:ea typeface="Calibri" panose="020F0502020204030204" pitchFamily="34" charset="0"/>
                <a:cs typeface="Times New Roman" panose="02020603050405020304" pitchFamily="18" charset="0"/>
              </a:rPr>
              <a:t>Local company will help you to get project and represent your company internationally.</a:t>
            </a:r>
            <a:r>
              <a:rPr lang="en-US" sz="1600" b="1" dirty="0">
                <a:effectLst/>
                <a:latin typeface="Calibri (Body)"/>
                <a:ea typeface="Calibri" panose="020F0502020204030204" pitchFamily="34" charset="0"/>
                <a:cs typeface="Times New Roman" panose="02020603050405020304" pitchFamily="18" charset="0"/>
              </a:rPr>
              <a:t> </a:t>
            </a:r>
            <a:endParaRPr lang="en-US" sz="1600" dirty="0">
              <a:effectLst/>
              <a:latin typeface="Calibri (Body)"/>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4933773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49E086E-533E-75F3-73AC-D16C3AE6AE3D}"/>
              </a:ext>
            </a:extLst>
          </p:cNvPr>
          <p:cNvSpPr txBox="1"/>
          <p:nvPr/>
        </p:nvSpPr>
        <p:spPr>
          <a:xfrm>
            <a:off x="653143" y="522660"/>
            <a:ext cx="4926563" cy="6275885"/>
          </a:xfrm>
          <a:prstGeom prst="rect">
            <a:avLst/>
          </a:prstGeom>
          <a:noFill/>
        </p:spPr>
        <p:txBody>
          <a:bodyPr wrap="square">
            <a:spAutoFit/>
          </a:bodyPr>
          <a:lstStyle/>
          <a:p>
            <a:pPr marR="0" lvl="0">
              <a:lnSpc>
                <a:spcPct val="107000"/>
              </a:lnSpc>
              <a:spcBef>
                <a:spcPts val="0"/>
              </a:spcBef>
              <a:spcAft>
                <a:spcPts val="0"/>
              </a:spcAft>
            </a:pPr>
            <a:r>
              <a:rPr lang="en-US" sz="1800" b="1"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9. Browse job boards:</a:t>
            </a:r>
            <a:endPar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a:p>
            <a:pPr marL="457200" marR="0" algn="just">
              <a:lnSpc>
                <a:spcPct val="107000"/>
              </a:lnSpc>
              <a:spcBef>
                <a:spcPts val="0"/>
              </a:spcBef>
              <a:spcAft>
                <a:spcPts val="0"/>
              </a:spcAft>
            </a:pPr>
            <a:r>
              <a:rPr lang="en-US" sz="1600" dirty="0">
                <a:effectLst/>
                <a:latin typeface="Calibri (Body)"/>
                <a:ea typeface="Calibri" panose="020F0502020204030204" pitchFamily="34" charset="0"/>
                <a:cs typeface="Times New Roman" panose="02020603050405020304" pitchFamily="18" charset="0"/>
              </a:rPr>
              <a:t>Using job boards can also be an effective way of finding work. But the thing is they are competitive places. Thousands of other freelancers like you would be applying for the same job. This level of competition reduces the prices too. So, what can you do?</a:t>
            </a:r>
          </a:p>
          <a:p>
            <a:pPr marL="457200" marR="0" algn="just">
              <a:lnSpc>
                <a:spcPct val="107000"/>
              </a:lnSpc>
              <a:spcBef>
                <a:spcPts val="0"/>
              </a:spcBef>
              <a:spcAft>
                <a:spcPts val="0"/>
              </a:spcAft>
            </a:pPr>
            <a:r>
              <a:rPr lang="en-US" sz="1600" dirty="0">
                <a:effectLst/>
                <a:latin typeface="Calibri (Body)"/>
                <a:ea typeface="Calibri" panose="020F0502020204030204" pitchFamily="34" charset="0"/>
                <a:cs typeface="Times New Roman" panose="02020603050405020304" pitchFamily="18" charset="0"/>
              </a:rPr>
              <a:t> </a:t>
            </a:r>
          </a:p>
          <a:p>
            <a:pPr marL="457200" marR="0" algn="just">
              <a:lnSpc>
                <a:spcPct val="107000"/>
              </a:lnSpc>
              <a:spcBef>
                <a:spcPts val="0"/>
              </a:spcBef>
              <a:spcAft>
                <a:spcPts val="0"/>
              </a:spcAft>
            </a:pPr>
            <a:r>
              <a:rPr lang="en-US" sz="1600" dirty="0">
                <a:effectLst/>
                <a:latin typeface="Calibri (Body)"/>
                <a:ea typeface="Calibri" panose="020F0502020204030204" pitchFamily="34" charset="0"/>
                <a:cs typeface="Times New Roman" panose="02020603050405020304" pitchFamily="18" charset="0"/>
              </a:rPr>
              <a:t>RESEARCH! Do your homework and choose the ones that are specific to your niche. Create highly informative profiles on the chosen ones. Describe all your skills and experience and attach examples of your projects. </a:t>
            </a:r>
          </a:p>
          <a:p>
            <a:pPr marL="457200" marR="0" algn="just">
              <a:lnSpc>
                <a:spcPct val="107000"/>
              </a:lnSpc>
              <a:spcBef>
                <a:spcPts val="0"/>
              </a:spcBef>
              <a:spcAft>
                <a:spcPts val="0"/>
              </a:spcAft>
            </a:pPr>
            <a:r>
              <a:rPr lang="en-US" sz="1600" dirty="0">
                <a:effectLst/>
                <a:latin typeface="Calibri (Body)"/>
                <a:ea typeface="Calibri" panose="020F0502020204030204" pitchFamily="34" charset="0"/>
                <a:cs typeface="Times New Roman" panose="02020603050405020304" pitchFamily="18" charset="0"/>
              </a:rPr>
              <a:t> </a:t>
            </a:r>
          </a:p>
          <a:p>
            <a:pPr marL="457200" marR="0" algn="just">
              <a:lnSpc>
                <a:spcPct val="107000"/>
              </a:lnSpc>
              <a:spcBef>
                <a:spcPts val="0"/>
              </a:spcBef>
              <a:spcAft>
                <a:spcPts val="0"/>
              </a:spcAft>
            </a:pPr>
            <a:r>
              <a:rPr lang="en-US" sz="1600" dirty="0">
                <a:effectLst/>
                <a:latin typeface="Calibri (Body)"/>
                <a:ea typeface="Calibri" panose="020F0502020204030204" pitchFamily="34" charset="0"/>
                <a:cs typeface="Times New Roman" panose="02020603050405020304" pitchFamily="18" charset="0"/>
              </a:rPr>
              <a:t>You can go for Authentic Jobs, </a:t>
            </a:r>
            <a:r>
              <a:rPr lang="en-US" sz="1600" dirty="0">
                <a:effectLst/>
                <a:highlight>
                  <a:srgbClr val="FFFF00"/>
                </a:highlight>
                <a:latin typeface="Calibri (Body)"/>
                <a:ea typeface="Calibri" panose="020F0502020204030204" pitchFamily="34" charset="0"/>
                <a:cs typeface="Times New Roman" panose="02020603050405020304" pitchFamily="18" charset="0"/>
              </a:rPr>
              <a:t>OnSite</a:t>
            </a:r>
            <a:r>
              <a:rPr lang="en-US" sz="1600" dirty="0">
                <a:effectLst/>
                <a:latin typeface="Calibri (Body)"/>
                <a:ea typeface="Calibri" panose="020F0502020204030204" pitchFamily="34" charset="0"/>
                <a:cs typeface="Times New Roman" panose="02020603050405020304" pitchFamily="18" charset="0"/>
              </a:rPr>
              <a:t> and </a:t>
            </a:r>
            <a:r>
              <a:rPr lang="en-US" sz="1600" dirty="0">
                <a:effectLst/>
                <a:highlight>
                  <a:srgbClr val="FFFF00"/>
                </a:highlight>
                <a:latin typeface="Calibri (Body)"/>
                <a:ea typeface="Calibri" panose="020F0502020204030204" pitchFamily="34" charset="0"/>
                <a:cs typeface="Times New Roman" panose="02020603050405020304" pitchFamily="18" charset="0"/>
              </a:rPr>
              <a:t>Coworks</a:t>
            </a:r>
            <a:r>
              <a:rPr lang="en-US" sz="1600" dirty="0">
                <a:effectLst/>
                <a:latin typeface="Calibri (Body)"/>
                <a:ea typeface="Calibri" panose="020F0502020204030204" pitchFamily="34" charset="0"/>
                <a:cs typeface="Times New Roman" panose="02020603050405020304" pitchFamily="18" charset="0"/>
              </a:rPr>
              <a:t>. They are popular job boards for freelance developers. Of course, there are others too. Go and research!</a:t>
            </a:r>
          </a:p>
          <a:p>
            <a:pPr marL="457200" marR="0" algn="just">
              <a:lnSpc>
                <a:spcPct val="107000"/>
              </a:lnSpc>
              <a:spcBef>
                <a:spcPts val="0"/>
              </a:spcBef>
              <a:spcAft>
                <a:spcPts val="800"/>
              </a:spcAft>
            </a:pPr>
            <a:r>
              <a:rPr lang="en-US" sz="1600" dirty="0">
                <a:effectLst/>
                <a:latin typeface="Calibri (Body)"/>
                <a:ea typeface="Calibri" panose="020F0502020204030204" pitchFamily="34" charset="0"/>
                <a:cs typeface="Times New Roman" panose="02020603050405020304" pitchFamily="18" charset="0"/>
              </a:rPr>
              <a:t> </a:t>
            </a:r>
          </a:p>
          <a:p>
            <a:pPr marL="457200" marR="0" algn="just">
              <a:lnSpc>
                <a:spcPct val="107000"/>
              </a:lnSpc>
              <a:spcBef>
                <a:spcPts val="0"/>
              </a:spcBef>
              <a:spcAft>
                <a:spcPts val="800"/>
              </a:spcAft>
            </a:pPr>
            <a:r>
              <a:rPr lang="en-US" sz="1600" dirty="0">
                <a:effectLst/>
                <a:latin typeface="Calibri (Body)"/>
                <a:ea typeface="Calibri" panose="020F0502020204030204" pitchFamily="34" charset="0"/>
                <a:cs typeface="Times New Roman" panose="02020603050405020304" pitchFamily="18" charset="0"/>
              </a:rPr>
              <a:t>Browsing the web development and marketing jobs boards of </a:t>
            </a:r>
            <a:r>
              <a:rPr lang="en-US" sz="1600" dirty="0" err="1">
                <a:effectLst/>
                <a:latin typeface="Calibri (Body)"/>
                <a:ea typeface="Calibri" panose="020F0502020204030204" pitchFamily="34" charset="0"/>
                <a:cs typeface="Times New Roman" panose="02020603050405020304" pitchFamily="18" charset="0"/>
              </a:rPr>
              <a:t>Jooble</a:t>
            </a:r>
            <a:r>
              <a:rPr lang="en-US" sz="1600" dirty="0">
                <a:effectLst/>
                <a:latin typeface="Calibri (Body)"/>
                <a:ea typeface="Calibri" panose="020F0502020204030204" pitchFamily="34" charset="0"/>
                <a:cs typeface="Times New Roman" panose="02020603050405020304" pitchFamily="18" charset="0"/>
              </a:rPr>
              <a:t> is also a great way to discover companies that are always on the lookout for IT talent.</a:t>
            </a:r>
          </a:p>
        </p:txBody>
      </p:sp>
      <p:sp>
        <p:nvSpPr>
          <p:cNvPr id="5" name="TextBox 4">
            <a:extLst>
              <a:ext uri="{FF2B5EF4-FFF2-40B4-BE49-F238E27FC236}">
                <a16:creationId xmlns:a16="http://schemas.microsoft.com/office/drawing/2014/main" id="{8A244FC7-2AC7-6195-9AD7-B8F6350181DB}"/>
              </a:ext>
            </a:extLst>
          </p:cNvPr>
          <p:cNvSpPr txBox="1"/>
          <p:nvPr/>
        </p:nvSpPr>
        <p:spPr>
          <a:xfrm>
            <a:off x="5987921" y="783771"/>
            <a:ext cx="6097554" cy="4661084"/>
          </a:xfrm>
          <a:prstGeom prst="rect">
            <a:avLst/>
          </a:prstGeom>
          <a:noFill/>
        </p:spPr>
        <p:txBody>
          <a:bodyPr wrap="square" numCol="1">
            <a:spAutoFit/>
          </a:bodyPr>
          <a:lstStyle/>
          <a:p>
            <a:pPr marL="0" marR="0">
              <a:lnSpc>
                <a:spcPct val="107000"/>
              </a:lnSpc>
              <a:spcBef>
                <a:spcPts val="0"/>
              </a:spcBef>
              <a:spcAft>
                <a:spcPts val="800"/>
              </a:spcAft>
            </a:pPr>
            <a:r>
              <a:rPr lang="en-US" sz="1600" dirty="0">
                <a:effectLst/>
                <a:latin typeface="Calibri" panose="020F0502020204030204" pitchFamily="34" charset="0"/>
                <a:ea typeface="Calibri" panose="020F0502020204030204" pitchFamily="34" charset="0"/>
                <a:cs typeface="Times New Roman" panose="02020603050405020304" pitchFamily="18" charset="0"/>
              </a:rPr>
              <a:t>These are the quality sites where you can get the projects for service-based company especially for new startup companies. If they have a quality writer and the small team, then you are those new startup companies are the upcoming stable companies in the software field.</a:t>
            </a:r>
            <a:br>
              <a:rPr lang="en-US" sz="1600" dirty="0">
                <a:effectLst/>
                <a:latin typeface="Calibri" panose="020F0502020204030204" pitchFamily="34" charset="0"/>
                <a:ea typeface="Calibri" panose="020F0502020204030204" pitchFamily="34" charset="0"/>
                <a:cs typeface="Times New Roman" panose="02020603050405020304" pitchFamily="18" charset="0"/>
              </a:rPr>
            </a:b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600" dirty="0">
                <a:solidFill>
                  <a:schemeClr val="accent1"/>
                </a:solidFill>
                <a:latin typeface="Calibri" panose="020F0502020204030204" pitchFamily="34" charset="0"/>
                <a:ea typeface="Calibri" panose="020F0502020204030204" pitchFamily="34" charset="0"/>
                <a:cs typeface="Times New Roman" panose="02020603050405020304" pitchFamily="18" charset="0"/>
              </a:rPr>
              <a:t>1. Freelancer.com,	6. fivesquid.com,</a:t>
            </a:r>
          </a:p>
          <a:p>
            <a:pPr>
              <a:lnSpc>
                <a:spcPct val="107000"/>
              </a:lnSpc>
              <a:spcAft>
                <a:spcPts val="800"/>
              </a:spcAft>
            </a:pPr>
            <a:r>
              <a:rPr lang="en-US" sz="1600" dirty="0">
                <a:solidFill>
                  <a:schemeClr val="accent1"/>
                </a:solidFill>
                <a:latin typeface="Calibri" panose="020F0502020204030204" pitchFamily="34" charset="0"/>
                <a:ea typeface="Calibri" panose="020F0502020204030204" pitchFamily="34" charset="0"/>
                <a:cs typeface="Times New Roman" panose="02020603050405020304" pitchFamily="18" charset="0"/>
              </a:rPr>
              <a:t>2. Upwork.com, 	7. crowdspring.com,</a:t>
            </a:r>
          </a:p>
          <a:p>
            <a:pPr>
              <a:lnSpc>
                <a:spcPct val="107000"/>
              </a:lnSpc>
              <a:spcAft>
                <a:spcPts val="800"/>
              </a:spcAft>
            </a:pPr>
            <a:r>
              <a:rPr lang="en-US" sz="1600" dirty="0">
                <a:solidFill>
                  <a:schemeClr val="accent1"/>
                </a:solidFill>
                <a:latin typeface="Calibri" panose="020F0502020204030204" pitchFamily="34" charset="0"/>
                <a:ea typeface="Calibri" panose="020F0502020204030204" pitchFamily="34" charset="0"/>
                <a:cs typeface="Times New Roman" panose="02020603050405020304" pitchFamily="18" charset="0"/>
              </a:rPr>
              <a:t>4. Fiverr.com,	8. Scriptlance.com,</a:t>
            </a:r>
          </a:p>
          <a:p>
            <a:pPr>
              <a:lnSpc>
                <a:spcPct val="107000"/>
              </a:lnSpc>
              <a:spcAft>
                <a:spcPts val="800"/>
              </a:spcAft>
            </a:pPr>
            <a:r>
              <a:rPr lang="en-US" sz="1600" dirty="0">
                <a:solidFill>
                  <a:schemeClr val="accent1"/>
                </a:solidFill>
                <a:latin typeface="Calibri" panose="020F0502020204030204" pitchFamily="34" charset="0"/>
                <a:ea typeface="Calibri" panose="020F0502020204030204" pitchFamily="34" charset="0"/>
                <a:cs typeface="Times New Roman" panose="02020603050405020304" pitchFamily="18" charset="0"/>
              </a:rPr>
              <a:t>5. Peopelperhour,	9. Truelancer.com</a:t>
            </a:r>
          </a:p>
          <a:p>
            <a:pPr>
              <a:lnSpc>
                <a:spcPct val="107000"/>
              </a:lnSpc>
              <a:spcAft>
                <a:spcPts val="800"/>
              </a:spcAft>
            </a:pPr>
            <a:r>
              <a:rPr lang="en-US" sz="1600" dirty="0">
                <a:solidFill>
                  <a:schemeClr val="accent1"/>
                </a:solidFill>
                <a:latin typeface="Calibri" panose="020F0502020204030204" pitchFamily="34" charset="0"/>
                <a:ea typeface="Calibri" panose="020F0502020204030204" pitchFamily="34" charset="0"/>
                <a:cs typeface="Times New Roman" panose="02020603050405020304" pitchFamily="18" charset="0"/>
              </a:rPr>
              <a:t>10. Behance.com,	11. Smashingmagazine.com,</a:t>
            </a:r>
          </a:p>
          <a:p>
            <a:pPr>
              <a:lnSpc>
                <a:spcPct val="107000"/>
              </a:lnSpc>
              <a:spcAft>
                <a:spcPts val="800"/>
              </a:spcAft>
            </a:pPr>
            <a:r>
              <a:rPr lang="en-US" sz="1600" dirty="0">
                <a:solidFill>
                  <a:schemeClr val="accent1"/>
                </a:solidFill>
                <a:latin typeface="Calibri" panose="020F0502020204030204" pitchFamily="34" charset="0"/>
                <a:ea typeface="Calibri" panose="020F0502020204030204" pitchFamily="34" charset="0"/>
                <a:cs typeface="Times New Roman" panose="02020603050405020304" pitchFamily="18" charset="0"/>
              </a:rPr>
              <a:t>12. dribbble.com,	15. coroflot.com,</a:t>
            </a:r>
          </a:p>
          <a:p>
            <a:pPr>
              <a:lnSpc>
                <a:spcPct val="107000"/>
              </a:lnSpc>
              <a:spcAft>
                <a:spcPts val="800"/>
              </a:spcAft>
            </a:pPr>
            <a:r>
              <a:rPr lang="en-US" sz="1600" dirty="0">
                <a:solidFill>
                  <a:schemeClr val="accent1"/>
                </a:solidFill>
                <a:latin typeface="Calibri" panose="020F0502020204030204" pitchFamily="34" charset="0"/>
                <a:ea typeface="Calibri" panose="020F0502020204030204" pitchFamily="34" charset="0"/>
                <a:cs typeface="Times New Roman" panose="02020603050405020304" pitchFamily="18" charset="0"/>
              </a:rPr>
              <a:t>13. metafilter.com,	16. textbroker.com,</a:t>
            </a:r>
          </a:p>
          <a:p>
            <a:pPr>
              <a:lnSpc>
                <a:spcPct val="107000"/>
              </a:lnSpc>
              <a:spcAft>
                <a:spcPts val="800"/>
              </a:spcAft>
            </a:pPr>
            <a:r>
              <a:rPr lang="en-US" sz="1600" dirty="0">
                <a:solidFill>
                  <a:schemeClr val="accent1"/>
                </a:solidFill>
                <a:latin typeface="Calibri" panose="020F0502020204030204" pitchFamily="34" charset="0"/>
                <a:ea typeface="Calibri" panose="020F0502020204030204" pitchFamily="34" charset="0"/>
                <a:cs typeface="Times New Roman" panose="02020603050405020304" pitchFamily="18" charset="0"/>
              </a:rPr>
              <a:t>14. simplyhired.com,	17. getacoder.com</a:t>
            </a:r>
          </a:p>
          <a:p>
            <a:pPr marL="0" marR="0">
              <a:lnSpc>
                <a:spcPct val="107000"/>
              </a:lnSpc>
              <a:spcBef>
                <a:spcPts val="0"/>
              </a:spcBef>
              <a:spcAft>
                <a:spcPts val="800"/>
              </a:spcAft>
            </a:pP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9611795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26563A8-A74D-EDC9-3132-A73F0E2A3ACB}"/>
              </a:ext>
            </a:extLst>
          </p:cNvPr>
          <p:cNvSpPr txBox="1"/>
          <p:nvPr/>
        </p:nvSpPr>
        <p:spPr>
          <a:xfrm>
            <a:off x="1014704" y="628232"/>
            <a:ext cx="5815304" cy="2426433"/>
          </a:xfrm>
          <a:prstGeom prst="rect">
            <a:avLst/>
          </a:prstGeom>
          <a:noFill/>
        </p:spPr>
        <p:txBody>
          <a:bodyPr wrap="square">
            <a:spAutoFit/>
          </a:bodyPr>
          <a:lstStyle/>
          <a:p>
            <a:pPr marR="0" lvl="0">
              <a:lnSpc>
                <a:spcPct val="107000"/>
              </a:lnSpc>
              <a:spcBef>
                <a:spcPts val="0"/>
              </a:spcBef>
              <a:spcAft>
                <a:spcPts val="800"/>
              </a:spcAft>
            </a:pPr>
            <a:r>
              <a:rPr lang="en-US" sz="1800" b="1"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10. Invest in SEO </a:t>
            </a:r>
            <a:endPar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a:p>
            <a:pPr marL="457200" marR="0" algn="just">
              <a:lnSpc>
                <a:spcPct val="107000"/>
              </a:lnSpc>
              <a:spcBef>
                <a:spcPts val="0"/>
              </a:spcBef>
              <a:spcAft>
                <a:spcPts val="800"/>
              </a:spcAft>
            </a:pPr>
            <a:r>
              <a:rPr lang="en-US" sz="1600" dirty="0">
                <a:effectLst/>
                <a:latin typeface="Calibri (Body)"/>
                <a:ea typeface="Calibri" panose="020F0502020204030204" pitchFamily="34" charset="0"/>
                <a:cs typeface="Times New Roman" panose="02020603050405020304" pitchFamily="18" charset="0"/>
              </a:rPr>
              <a:t>SEO or Search Engine Optimization is the smartest way to fetch Google’s organic traffic, that too without any hefty investment. More and more clients will be after your service if you have a good name on the search engine giant Google. </a:t>
            </a:r>
          </a:p>
          <a:p>
            <a:pPr marL="457200" marR="0" algn="just">
              <a:lnSpc>
                <a:spcPct val="107000"/>
              </a:lnSpc>
              <a:spcBef>
                <a:spcPts val="0"/>
              </a:spcBef>
              <a:spcAft>
                <a:spcPts val="800"/>
              </a:spcAft>
            </a:pPr>
            <a:r>
              <a:rPr lang="en-US" sz="1600" dirty="0">
                <a:effectLst/>
                <a:latin typeface="Calibri (Body)"/>
                <a:ea typeface="Calibri" panose="020F0502020204030204" pitchFamily="34" charset="0"/>
                <a:cs typeface="Times New Roman" panose="02020603050405020304" pitchFamily="18" charset="0"/>
              </a:rPr>
              <a:t>If you want to get online software projects from abroad, global recognition is needed and SO can help you achieve that by attracting more and more clients to your website.</a:t>
            </a:r>
          </a:p>
        </p:txBody>
      </p:sp>
    </p:spTree>
    <p:extLst>
      <p:ext uri="{BB962C8B-B14F-4D97-AF65-F5344CB8AC3E}">
        <p14:creationId xmlns:p14="http://schemas.microsoft.com/office/powerpoint/2010/main" val="15597175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DB786B6-5880-28B9-7868-143D313F1007}"/>
              </a:ext>
            </a:extLst>
          </p:cNvPr>
          <p:cNvSpPr txBox="1"/>
          <p:nvPr/>
        </p:nvSpPr>
        <p:spPr>
          <a:xfrm>
            <a:off x="968051" y="821914"/>
            <a:ext cx="5535386" cy="2254143"/>
          </a:xfrm>
          <a:prstGeom prst="rect">
            <a:avLst/>
          </a:prstGeom>
          <a:noFill/>
        </p:spPr>
        <p:txBody>
          <a:bodyPr wrap="square">
            <a:spAutoFit/>
          </a:bodyPr>
          <a:lstStyle/>
          <a:p>
            <a:pPr marR="0" lvl="0">
              <a:lnSpc>
                <a:spcPct val="107000"/>
              </a:lnSpc>
              <a:spcBef>
                <a:spcPts val="0"/>
              </a:spcBef>
              <a:spcAft>
                <a:spcPts val="0"/>
              </a:spcAft>
            </a:pPr>
            <a:r>
              <a:rPr lang="en-US" sz="1800" b="1"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11. Consult growth experts:</a:t>
            </a:r>
            <a:br>
              <a:rPr lang="en-US" sz="1800" b="1"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br>
            <a:endPar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a:p>
            <a:pPr marL="457200" marR="0" algn="just">
              <a:lnSpc>
                <a:spcPct val="107000"/>
              </a:lnSpc>
              <a:spcBef>
                <a:spcPts val="0"/>
              </a:spcBef>
              <a:spcAft>
                <a:spcPts val="800"/>
              </a:spcAft>
            </a:pPr>
            <a:r>
              <a:rPr lang="en-US" sz="1600" dirty="0">
                <a:effectLst/>
                <a:latin typeface="Calibri (Body)"/>
                <a:ea typeface="Calibri" panose="020F0502020204030204" pitchFamily="34" charset="0"/>
                <a:cs typeface="Times New Roman" panose="02020603050405020304" pitchFamily="18" charset="0"/>
              </a:rPr>
              <a:t>A lot of times, big projects from abroad don’t come in because you are not focusing on the right technology, processes, and action plans. If you really want to know how to get software projects from abroad, then, you must be prepared to look within and identify management, team, and growth bottlenecks.</a:t>
            </a:r>
          </a:p>
        </p:txBody>
      </p:sp>
    </p:spTree>
    <p:extLst>
      <p:ext uri="{BB962C8B-B14F-4D97-AF65-F5344CB8AC3E}">
        <p14:creationId xmlns:p14="http://schemas.microsoft.com/office/powerpoint/2010/main" val="12813061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15B7D56-0FA4-C752-28A8-4F07F9174E77}"/>
              </a:ext>
            </a:extLst>
          </p:cNvPr>
          <p:cNvPicPr>
            <a:picLocks noChangeAspect="1"/>
          </p:cNvPicPr>
          <p:nvPr/>
        </p:nvPicPr>
        <p:blipFill>
          <a:blip r:embed="rId2"/>
          <a:stretch>
            <a:fillRect/>
          </a:stretch>
        </p:blipFill>
        <p:spPr>
          <a:xfrm>
            <a:off x="2819400" y="2085975"/>
            <a:ext cx="6553200" cy="2686050"/>
          </a:xfrm>
          <a:prstGeom prst="rect">
            <a:avLst/>
          </a:prstGeom>
        </p:spPr>
      </p:pic>
    </p:spTree>
    <p:extLst>
      <p:ext uri="{BB962C8B-B14F-4D97-AF65-F5344CB8AC3E}">
        <p14:creationId xmlns:p14="http://schemas.microsoft.com/office/powerpoint/2010/main" val="3120283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A974B-1C16-2C5E-0A7F-AB0DD8956D0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137FE13-A621-907D-481C-F2E0C88809FF}"/>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0376649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EA20D4F9-86E3-7971-40B9-60CDC37EF235}"/>
              </a:ext>
            </a:extLst>
          </p:cNvPr>
          <p:cNvGraphicFramePr>
            <a:graphicFrameLocks/>
          </p:cNvGraphicFramePr>
          <p:nvPr>
            <p:extLst>
              <p:ext uri="{D42A27DB-BD31-4B8C-83A1-F6EECF244321}">
                <p14:modId xmlns:p14="http://schemas.microsoft.com/office/powerpoint/2010/main" val="198910896"/>
              </p:ext>
            </p:extLst>
          </p:nvPr>
        </p:nvGraphicFramePr>
        <p:xfrm>
          <a:off x="643466" y="398834"/>
          <a:ext cx="11175639" cy="632297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2153560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E576024-63CA-A1CE-E465-73C0FE448F0D}"/>
              </a:ext>
            </a:extLst>
          </p:cNvPr>
          <p:cNvSpPr txBox="1"/>
          <p:nvPr/>
        </p:nvSpPr>
        <p:spPr>
          <a:xfrm>
            <a:off x="1152427" y="1162199"/>
            <a:ext cx="6094428" cy="3216843"/>
          </a:xfrm>
          <a:prstGeom prst="rect">
            <a:avLst/>
          </a:prstGeom>
          <a:noFill/>
        </p:spPr>
        <p:txBody>
          <a:bodyPr wrap="square">
            <a:spAutoFit/>
          </a:bodyPr>
          <a:lstStyle/>
          <a:p>
            <a:pPr marL="342900" marR="0" lvl="0" indent="-342900" algn="just">
              <a:lnSpc>
                <a:spcPct val="107000"/>
              </a:lnSpc>
              <a:spcBef>
                <a:spcPts val="0"/>
              </a:spcBef>
              <a:spcAft>
                <a:spcPts val="800"/>
              </a:spcAft>
              <a:buFont typeface="+mj-lt"/>
              <a:buAutoNum type="arabicPeriod"/>
            </a:pPr>
            <a:r>
              <a:rPr lang="en-US" sz="1800" b="1" i="1"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Create a website:</a:t>
            </a:r>
            <a:r>
              <a:rPr lang="en-US" sz="1800" i="1"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 </a:t>
            </a:r>
            <a:r>
              <a:rPr lang="en-US" sz="1600" dirty="0">
                <a:effectLst/>
                <a:latin typeface="Calibri" panose="020F0502020204030204" pitchFamily="34" charset="0"/>
                <a:ea typeface="Calibri" panose="020F0502020204030204" pitchFamily="34" charset="0"/>
                <a:cs typeface="Times New Roman" panose="02020603050405020304" pitchFamily="18" charset="0"/>
              </a:rPr>
              <a:t>A website is imperative for establishing credibility as a business. It provides the opportunity of telling people who you are, what you do and how can they contact you. So, make sure your website is neat, user-friendly, visually pleasing, informative, and most importantly, memorable. That is all a client needs to choose you over the others.</a:t>
            </a:r>
          </a:p>
          <a:p>
            <a:pPr marL="0" marR="0" indent="457200">
              <a:lnSpc>
                <a:spcPct val="107000"/>
              </a:lnSpc>
              <a:spcBef>
                <a:spcPts val="0"/>
              </a:spcBef>
              <a:spcAft>
                <a:spcPts val="800"/>
              </a:spcAft>
            </a:pPr>
            <a:r>
              <a:rPr lang="en-US" sz="1600" dirty="0">
                <a:effectLst/>
                <a:latin typeface="Calibri" panose="020F0502020204030204" pitchFamily="34" charset="0"/>
                <a:ea typeface="Calibri" panose="020F0502020204030204" pitchFamily="34" charset="0"/>
                <a:cs typeface="Times New Roman" panose="02020603050405020304" pitchFamily="18" charset="0"/>
              </a:rPr>
              <a:t>We can follow top outsourcing market leader i.e.</a:t>
            </a:r>
          </a:p>
          <a:p>
            <a:pPr marL="0" marR="0" indent="457200">
              <a:lnSpc>
                <a:spcPct val="107000"/>
              </a:lnSpc>
              <a:spcBef>
                <a:spcPts val="0"/>
              </a:spcBef>
              <a:spcAft>
                <a:spcPts val="800"/>
              </a:spcAft>
            </a:pPr>
            <a:r>
              <a:rPr lang="en-US" sz="1600" dirty="0">
                <a:effectLst/>
                <a:latin typeface="Calibri" panose="020F0502020204030204" pitchFamily="34" charset="0"/>
                <a:ea typeface="Calibri" panose="020F0502020204030204" pitchFamily="34" charset="0"/>
                <a:cs typeface="Times New Roman" panose="02020603050405020304" pitchFamily="18" charset="0"/>
              </a:rPr>
              <a:t>	TCS</a:t>
            </a:r>
            <a:br>
              <a:rPr lang="en-US" sz="1600" dirty="0">
                <a:effectLst/>
                <a:latin typeface="Calibri" panose="020F0502020204030204" pitchFamily="34" charset="0"/>
                <a:ea typeface="Calibri" panose="020F0502020204030204" pitchFamily="34" charset="0"/>
                <a:cs typeface="Times New Roman" panose="02020603050405020304" pitchFamily="18" charset="0"/>
              </a:rPr>
            </a:br>
            <a:r>
              <a:rPr lang="en-US" sz="1600" dirty="0">
                <a:effectLst/>
                <a:latin typeface="Calibri" panose="020F0502020204030204" pitchFamily="34" charset="0"/>
                <a:ea typeface="Calibri" panose="020F0502020204030204" pitchFamily="34" charset="0"/>
                <a:cs typeface="Times New Roman" panose="02020603050405020304" pitchFamily="18" charset="0"/>
              </a:rPr>
              <a:t>	WIPRO</a:t>
            </a:r>
            <a:br>
              <a:rPr lang="en-US" sz="1600" dirty="0">
                <a:effectLst/>
                <a:latin typeface="Calibri" panose="020F0502020204030204" pitchFamily="34" charset="0"/>
                <a:ea typeface="Calibri" panose="020F0502020204030204" pitchFamily="34" charset="0"/>
                <a:cs typeface="Times New Roman" panose="02020603050405020304" pitchFamily="18" charset="0"/>
              </a:rPr>
            </a:br>
            <a:r>
              <a:rPr lang="en-US" sz="1600" dirty="0">
                <a:effectLst/>
                <a:latin typeface="Calibri" panose="020F0502020204030204" pitchFamily="34" charset="0"/>
                <a:ea typeface="Calibri" panose="020F0502020204030204" pitchFamily="34" charset="0"/>
                <a:cs typeface="Times New Roman" panose="02020603050405020304" pitchFamily="18" charset="0"/>
              </a:rPr>
              <a:t>	ACCENTURE</a:t>
            </a:r>
            <a:br>
              <a:rPr lang="en-US" sz="1600" dirty="0">
                <a:effectLst/>
                <a:latin typeface="Calibri" panose="020F0502020204030204" pitchFamily="34" charset="0"/>
                <a:ea typeface="Calibri" panose="020F0502020204030204" pitchFamily="34" charset="0"/>
                <a:cs typeface="Times New Roman" panose="02020603050405020304" pitchFamily="18" charset="0"/>
              </a:rPr>
            </a:br>
            <a:r>
              <a:rPr lang="en-US" sz="1600" dirty="0">
                <a:effectLst/>
                <a:latin typeface="Calibri" panose="020F0502020204030204" pitchFamily="34" charset="0"/>
                <a:ea typeface="Calibri" panose="020F0502020204030204" pitchFamily="34" charset="0"/>
                <a:cs typeface="Times New Roman" panose="02020603050405020304" pitchFamily="18" charset="0"/>
              </a:rPr>
              <a:t>	COGNIZANT</a:t>
            </a:r>
          </a:p>
        </p:txBody>
      </p:sp>
    </p:spTree>
    <p:extLst>
      <p:ext uri="{BB962C8B-B14F-4D97-AF65-F5344CB8AC3E}">
        <p14:creationId xmlns:p14="http://schemas.microsoft.com/office/powerpoint/2010/main" val="24664711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6B8183E-55B9-EF6C-E308-2C29427073D3}"/>
              </a:ext>
            </a:extLst>
          </p:cNvPr>
          <p:cNvSpPr txBox="1"/>
          <p:nvPr/>
        </p:nvSpPr>
        <p:spPr>
          <a:xfrm>
            <a:off x="1105293" y="1438929"/>
            <a:ext cx="6094428" cy="903902"/>
          </a:xfrm>
          <a:prstGeom prst="rect">
            <a:avLst/>
          </a:prstGeom>
          <a:noFill/>
        </p:spPr>
        <p:txBody>
          <a:bodyPr wrap="square">
            <a:spAutoFit/>
          </a:bodyPr>
          <a:lstStyle/>
          <a:p>
            <a:pPr marR="0" lvl="0">
              <a:lnSpc>
                <a:spcPct val="107000"/>
              </a:lnSpc>
              <a:spcBef>
                <a:spcPts val="0"/>
              </a:spcBef>
              <a:spcAft>
                <a:spcPts val="800"/>
              </a:spcAft>
            </a:pPr>
            <a:r>
              <a:rPr lang="en-US" sz="1800" b="1"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2. Create portfolio of the company </a:t>
            </a:r>
            <a:br>
              <a:rPr lang="en-US" sz="1800" b="1" dirty="0">
                <a:effectLst/>
                <a:latin typeface="Calibri" panose="020F0502020204030204" pitchFamily="34" charset="0"/>
                <a:ea typeface="Calibri" panose="020F0502020204030204" pitchFamily="34" charset="0"/>
                <a:cs typeface="Times New Roman" panose="02020603050405020304" pitchFamily="18" charset="0"/>
              </a:rPr>
            </a:br>
            <a:r>
              <a:rPr lang="en-US" sz="1600" dirty="0">
                <a:effectLst/>
                <a:latin typeface="Calibri" panose="020F0502020204030204" pitchFamily="34" charset="0"/>
                <a:ea typeface="Calibri" panose="020F0502020204030204" pitchFamily="34" charset="0"/>
                <a:cs typeface="Times New Roman" panose="02020603050405020304" pitchFamily="18" charset="0"/>
              </a:rPr>
              <a:t>Create nice and clean portfolio of the company with professional content writer.</a:t>
            </a:r>
            <a:r>
              <a:rPr lang="en-US" sz="1600" b="1" dirty="0">
                <a:effectLst/>
                <a:latin typeface="Calibri" panose="020F0502020204030204" pitchFamily="34" charset="0"/>
                <a:ea typeface="Calibri" panose="020F0502020204030204" pitchFamily="34" charset="0"/>
                <a:cs typeface="Times New Roman" panose="02020603050405020304" pitchFamily="18" charset="0"/>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Picture 4">
            <a:extLst>
              <a:ext uri="{FF2B5EF4-FFF2-40B4-BE49-F238E27FC236}">
                <a16:creationId xmlns:a16="http://schemas.microsoft.com/office/drawing/2014/main" id="{3CEAE0D0-5992-8296-DD7A-9E64FF0EA726}"/>
              </a:ext>
            </a:extLst>
          </p:cNvPr>
          <p:cNvPicPr>
            <a:picLocks noChangeAspect="1"/>
          </p:cNvPicPr>
          <p:nvPr/>
        </p:nvPicPr>
        <p:blipFill>
          <a:blip r:embed="rId2"/>
          <a:stretch>
            <a:fillRect/>
          </a:stretch>
        </p:blipFill>
        <p:spPr>
          <a:xfrm>
            <a:off x="4480236" y="2154204"/>
            <a:ext cx="4607780" cy="3264867"/>
          </a:xfrm>
          <a:prstGeom prst="rect">
            <a:avLst/>
          </a:prstGeom>
        </p:spPr>
      </p:pic>
    </p:spTree>
    <p:extLst>
      <p:ext uri="{BB962C8B-B14F-4D97-AF65-F5344CB8AC3E}">
        <p14:creationId xmlns:p14="http://schemas.microsoft.com/office/powerpoint/2010/main" val="33907617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EFD06E9-8D50-95D1-FCC1-F942DB654DCD}"/>
              </a:ext>
            </a:extLst>
          </p:cNvPr>
          <p:cNvSpPr txBox="1"/>
          <p:nvPr/>
        </p:nvSpPr>
        <p:spPr>
          <a:xfrm>
            <a:off x="1007706" y="799883"/>
            <a:ext cx="8138626" cy="4065921"/>
          </a:xfrm>
          <a:prstGeom prst="rect">
            <a:avLst/>
          </a:prstGeom>
          <a:noFill/>
        </p:spPr>
        <p:txBody>
          <a:bodyPr wrap="square">
            <a:spAutoFit/>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p>
          <a:p>
            <a:pPr marR="0" lvl="0">
              <a:lnSpc>
                <a:spcPct val="107000"/>
              </a:lnSpc>
              <a:spcBef>
                <a:spcPts val="0"/>
              </a:spcBef>
              <a:spcAft>
                <a:spcPts val="0"/>
              </a:spcAft>
            </a:pPr>
            <a:r>
              <a:rPr lang="en-US" sz="1800" b="1" i="1"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3. Be on popular social media platforms:</a:t>
            </a:r>
            <a:r>
              <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 </a:t>
            </a:r>
          </a:p>
          <a:p>
            <a:pPr marR="0" lvl="0">
              <a:lnSpc>
                <a:spcPct val="107000"/>
              </a:lnSpc>
              <a:spcBef>
                <a:spcPts val="0"/>
              </a:spcBef>
              <a:spcAft>
                <a:spcPts val="0"/>
              </a:spcAft>
            </a:pPr>
            <a:endPar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600" dirty="0">
                <a:effectLst/>
                <a:latin typeface="Calibri (Body)"/>
                <a:ea typeface="Calibri" panose="020F0502020204030204" pitchFamily="34" charset="0"/>
                <a:cs typeface="Times New Roman" panose="02020603050405020304" pitchFamily="18" charset="0"/>
              </a:rPr>
              <a:t>The next place where your potential clients would be looking for you is your social media accounts. They expect you too there so be there! We don’t need to introduce you to Facebook, Instagram, Twitter, or other popular socials. </a:t>
            </a:r>
            <a:br>
              <a:rPr lang="en-US" sz="1600" dirty="0">
                <a:effectLst/>
                <a:latin typeface="Calibri (Body)"/>
                <a:ea typeface="Calibri" panose="020F0502020204030204" pitchFamily="34" charset="0"/>
                <a:cs typeface="Times New Roman" panose="02020603050405020304" pitchFamily="18" charset="0"/>
              </a:rPr>
            </a:br>
            <a:r>
              <a:rPr lang="en-US" sz="1600" dirty="0">
                <a:effectLst/>
                <a:latin typeface="Calibri (Body)"/>
                <a:ea typeface="Calibri" panose="020F0502020204030204" pitchFamily="34" charset="0"/>
                <a:cs typeface="Times New Roman" panose="02020603050405020304" pitchFamily="18" charset="0"/>
              </a:rPr>
              <a:t>Choose the platforms where your ideal clients spend time together. Your every social account should have your logo or photo, description, and contact information and stay active. Put extra effort into your </a:t>
            </a:r>
            <a:r>
              <a:rPr lang="en-US" sz="1600" dirty="0">
                <a:effectLst/>
                <a:highlight>
                  <a:srgbClr val="FFFF00"/>
                </a:highlight>
                <a:latin typeface="Calibri (Body)"/>
                <a:ea typeface="Calibri" panose="020F0502020204030204" pitchFamily="34" charset="0"/>
                <a:cs typeface="Times New Roman" panose="02020603050405020304" pitchFamily="18" charset="0"/>
              </a:rPr>
              <a:t>LinkedIn</a:t>
            </a:r>
            <a:r>
              <a:rPr lang="en-US" sz="1600" dirty="0">
                <a:effectLst/>
                <a:latin typeface="Calibri (Body)"/>
                <a:ea typeface="Calibri" panose="020F0502020204030204" pitchFamily="34" charset="0"/>
                <a:cs typeface="Times New Roman" panose="02020603050405020304" pitchFamily="18" charset="0"/>
              </a:rPr>
              <a:t> account too. Your LinkedIn page is the best platform to promote yourself as a professional. </a:t>
            </a:r>
          </a:p>
          <a:p>
            <a:pPr marL="457200" marR="0">
              <a:lnSpc>
                <a:spcPct val="107000"/>
              </a:lnSpc>
              <a:spcBef>
                <a:spcPts val="0"/>
              </a:spcBef>
              <a:spcAft>
                <a:spcPts val="800"/>
              </a:spcAft>
            </a:pPr>
            <a:r>
              <a:rPr lang="en-US" sz="1800" b="1" i="1" dirty="0">
                <a:effectLst/>
                <a:latin typeface="Calibri" panose="020F0502020204030204" pitchFamily="34" charset="0"/>
                <a:ea typeface="Calibri" panose="020F0502020204030204" pitchFamily="34"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600" dirty="0">
                <a:effectLst/>
                <a:latin typeface="Calibri (Body)"/>
                <a:ea typeface="Calibri" panose="020F0502020204030204" pitchFamily="34" charset="0"/>
                <a:cs typeface="Times New Roman" panose="02020603050405020304" pitchFamily="18" charset="0"/>
              </a:rPr>
              <a:t>Staying active on </a:t>
            </a:r>
            <a:r>
              <a:rPr lang="en-US" sz="1600" dirty="0">
                <a:effectLst/>
                <a:highlight>
                  <a:srgbClr val="FFFF00"/>
                </a:highlight>
                <a:latin typeface="Calibri (Body)"/>
                <a:ea typeface="Calibri" panose="020F0502020204030204" pitchFamily="34" charset="0"/>
                <a:cs typeface="Times New Roman" panose="02020603050405020304" pitchFamily="18" charset="0"/>
              </a:rPr>
              <a:t>LinkedIn</a:t>
            </a:r>
            <a:r>
              <a:rPr lang="en-US" sz="1600" dirty="0">
                <a:effectLst/>
                <a:latin typeface="Calibri (Body)"/>
                <a:ea typeface="Calibri" panose="020F0502020204030204" pitchFamily="34" charset="0"/>
                <a:cs typeface="Times New Roman" panose="02020603050405020304" pitchFamily="18" charset="0"/>
              </a:rPr>
              <a:t> can help you connect with new clients. Post status updates daily. When your connections like, share, or comment on your posts, you get introduced to their connections and this way you can grow your network</a:t>
            </a:r>
            <a:endParaRPr lang="en-US" sz="1600" dirty="0">
              <a:latin typeface="Calibri (Body)"/>
            </a:endParaRPr>
          </a:p>
        </p:txBody>
      </p:sp>
    </p:spTree>
    <p:extLst>
      <p:ext uri="{BB962C8B-B14F-4D97-AF65-F5344CB8AC3E}">
        <p14:creationId xmlns:p14="http://schemas.microsoft.com/office/powerpoint/2010/main" val="12503166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C6BC578-6879-5960-377E-7F492064B687}"/>
              </a:ext>
            </a:extLst>
          </p:cNvPr>
          <p:cNvSpPr txBox="1"/>
          <p:nvPr/>
        </p:nvSpPr>
        <p:spPr>
          <a:xfrm>
            <a:off x="709126" y="1012960"/>
            <a:ext cx="8203940" cy="1957780"/>
          </a:xfrm>
          <a:prstGeom prst="rect">
            <a:avLst/>
          </a:prstGeom>
          <a:noFill/>
        </p:spPr>
        <p:txBody>
          <a:bodyPr wrap="square">
            <a:spAutoFit/>
          </a:bodyPr>
          <a:lstStyle/>
          <a:p>
            <a:pPr marR="0" lvl="0">
              <a:lnSpc>
                <a:spcPct val="107000"/>
              </a:lnSpc>
              <a:spcBef>
                <a:spcPts val="0"/>
              </a:spcBef>
              <a:spcAft>
                <a:spcPts val="0"/>
              </a:spcAft>
            </a:pPr>
            <a:r>
              <a:rPr lang="en-US" sz="1800" b="1"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4. Network:</a:t>
            </a:r>
            <a:endPar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800"/>
              </a:spcAft>
            </a:pPr>
            <a:r>
              <a:rPr lang="en-US" sz="1600" dirty="0">
                <a:effectLst/>
                <a:latin typeface="Calibri (Body)"/>
                <a:ea typeface="Calibri" panose="020F0502020204030204" pitchFamily="34" charset="0"/>
                <a:cs typeface="Times New Roman" panose="02020603050405020304" pitchFamily="18" charset="0"/>
              </a:rPr>
              <a:t>Networking is all about meeting new people and forming contacts with others. Via your network you can identify and create new business opportunities and thus getting new clients for your software development company. Don’t have a big network yet? Then it’s time to meet new people, attend events, reach out to people via LinkedIn and have casual chats with new people. You can also connect with </a:t>
            </a:r>
            <a:r>
              <a:rPr lang="en-US" sz="1600" dirty="0">
                <a:effectLst/>
                <a:highlight>
                  <a:srgbClr val="FFFF00"/>
                </a:highlight>
                <a:latin typeface="Calibri (Body)"/>
                <a:ea typeface="Calibri" panose="020F0502020204030204" pitchFamily="34" charset="0"/>
                <a:cs typeface="Times New Roman" panose="02020603050405020304" pitchFamily="18" charset="0"/>
              </a:rPr>
              <a:t>Renaldo Melkert</a:t>
            </a:r>
            <a:r>
              <a:rPr lang="en-US" sz="1600" dirty="0">
                <a:effectLst/>
                <a:latin typeface="Calibri (Body)"/>
                <a:ea typeface="Calibri" panose="020F0502020204030204" pitchFamily="34" charset="0"/>
                <a:cs typeface="Times New Roman" panose="02020603050405020304" pitchFamily="18" charset="0"/>
              </a:rPr>
              <a:t>, the director of Your Software Supplier, who can represent your company in Europe.</a:t>
            </a:r>
          </a:p>
        </p:txBody>
      </p:sp>
    </p:spTree>
    <p:extLst>
      <p:ext uri="{BB962C8B-B14F-4D97-AF65-F5344CB8AC3E}">
        <p14:creationId xmlns:p14="http://schemas.microsoft.com/office/powerpoint/2010/main" val="36948668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B4AC10F-B815-00C9-9180-B41A5DCD4FB4}"/>
              </a:ext>
            </a:extLst>
          </p:cNvPr>
          <p:cNvSpPr txBox="1"/>
          <p:nvPr/>
        </p:nvSpPr>
        <p:spPr>
          <a:xfrm>
            <a:off x="1303952" y="998053"/>
            <a:ext cx="7196235" cy="2883675"/>
          </a:xfrm>
          <a:prstGeom prst="rect">
            <a:avLst/>
          </a:prstGeom>
          <a:noFill/>
        </p:spPr>
        <p:txBody>
          <a:bodyPr wrap="square">
            <a:spAutoFit/>
          </a:bodyPr>
          <a:lstStyle/>
          <a:p>
            <a:pPr marR="0" lvl="0">
              <a:lnSpc>
                <a:spcPct val="107000"/>
              </a:lnSpc>
              <a:spcBef>
                <a:spcPts val="0"/>
              </a:spcBef>
              <a:spcAft>
                <a:spcPts val="800"/>
              </a:spcAft>
            </a:pPr>
            <a:r>
              <a:rPr lang="en-US" sz="1800" b="1"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5. Events and Trade Fairs:</a:t>
            </a:r>
          </a:p>
          <a:p>
            <a:pPr marR="0" lvl="0">
              <a:lnSpc>
                <a:spcPct val="107000"/>
              </a:lnSpc>
              <a:spcBef>
                <a:spcPts val="0"/>
              </a:spcBef>
              <a:spcAft>
                <a:spcPts val="800"/>
              </a:spcAft>
            </a:pPr>
            <a:br>
              <a:rPr lang="en-US" sz="1800" b="1" dirty="0">
                <a:effectLst/>
                <a:latin typeface="Calibri" panose="020F0502020204030204" pitchFamily="34" charset="0"/>
                <a:ea typeface="Calibri" panose="020F0502020204030204" pitchFamily="34" charset="0"/>
                <a:cs typeface="Times New Roman" panose="02020603050405020304" pitchFamily="18" charset="0"/>
              </a:rPr>
            </a:br>
            <a:r>
              <a:rPr lang="en-US" sz="1600" dirty="0">
                <a:effectLst/>
                <a:latin typeface="Calibri (Body)"/>
                <a:ea typeface="Calibri" panose="020F0502020204030204" pitchFamily="34" charset="0"/>
                <a:cs typeface="Times New Roman" panose="02020603050405020304" pitchFamily="18" charset="0"/>
              </a:rPr>
              <a:t>Throughout the year there are various events and trade fairs organized around various themes. Try to find software related events and trade fairs and find out where you can present your company. While the costs can be relatively high, you have to pay for travel expenses, entrance tickets, renting a booth, accommodation, promotion material and others, the return on investment can be higher as well since you will meet many people and organization that have similar interest and needs. Good examples of events and trade fairs related to software are </a:t>
            </a:r>
            <a:r>
              <a:rPr lang="en-US" sz="1600" dirty="0">
                <a:effectLst/>
                <a:highlight>
                  <a:srgbClr val="FFFF00"/>
                </a:highlight>
                <a:latin typeface="Calibri (Body)"/>
                <a:ea typeface="Calibri" panose="020F0502020204030204" pitchFamily="34" charset="0"/>
                <a:cs typeface="Times New Roman" panose="02020603050405020304" pitchFamily="18" charset="0"/>
              </a:rPr>
              <a:t>Collision, Web Summit and Rise.</a:t>
            </a:r>
            <a:endParaRPr lang="en-US" sz="1600" dirty="0">
              <a:effectLst/>
              <a:latin typeface="Calibri (Body)"/>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2131801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E19E762-6073-5350-6279-D5CBCADDA975}"/>
              </a:ext>
            </a:extLst>
          </p:cNvPr>
          <p:cNvSpPr txBox="1"/>
          <p:nvPr/>
        </p:nvSpPr>
        <p:spPr>
          <a:xfrm>
            <a:off x="874744" y="880115"/>
            <a:ext cx="6533761" cy="2517612"/>
          </a:xfrm>
          <a:prstGeom prst="rect">
            <a:avLst/>
          </a:prstGeom>
          <a:noFill/>
        </p:spPr>
        <p:txBody>
          <a:bodyPr wrap="square">
            <a:spAutoFit/>
          </a:bodyPr>
          <a:lstStyle/>
          <a:p>
            <a:pPr marR="0" lvl="0">
              <a:lnSpc>
                <a:spcPct val="107000"/>
              </a:lnSpc>
              <a:spcBef>
                <a:spcPts val="0"/>
              </a:spcBef>
              <a:spcAft>
                <a:spcPts val="0"/>
              </a:spcAft>
            </a:pPr>
            <a:r>
              <a:rPr lang="en-US" sz="1800" b="1"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6. Certify your remote working standards:</a:t>
            </a:r>
          </a:p>
          <a:p>
            <a:pPr marR="0" lvl="0">
              <a:lnSpc>
                <a:spcPct val="107000"/>
              </a:lnSpc>
              <a:spcBef>
                <a:spcPts val="0"/>
              </a:spcBef>
              <a:spcAft>
                <a:spcPts val="0"/>
              </a:spcAft>
            </a:pPr>
            <a:endPar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a:p>
            <a:pPr marL="457200" marR="0" algn="just">
              <a:lnSpc>
                <a:spcPct val="107000"/>
              </a:lnSpc>
              <a:spcBef>
                <a:spcPts val="0"/>
              </a:spcBef>
              <a:spcAft>
                <a:spcPts val="800"/>
              </a:spcAft>
            </a:pPr>
            <a:r>
              <a:rPr lang="en-US" sz="1600" dirty="0">
                <a:effectLst/>
                <a:latin typeface="Calibri (Body)"/>
                <a:ea typeface="Calibri" panose="020F0502020204030204" pitchFamily="34" charset="0"/>
                <a:cs typeface="Times New Roman" panose="02020603050405020304" pitchFamily="18" charset="0"/>
              </a:rPr>
              <a:t>Since more and more projects are done remotely it's important to certify your remote working standards. This increases the credibility and trustworthiness which results in more new remote clients. Via </a:t>
            </a:r>
            <a:r>
              <a:rPr lang="en-US" sz="1600" dirty="0">
                <a:effectLst/>
                <a:highlight>
                  <a:srgbClr val="FFFF00"/>
                </a:highlight>
                <a:latin typeface="Calibri (Body)"/>
                <a:ea typeface="Calibri" panose="020F0502020204030204" pitchFamily="34" charset="0"/>
                <a:cs typeface="Times New Roman" panose="02020603050405020304" pitchFamily="18" charset="0"/>
              </a:rPr>
              <a:t>Remote 42</a:t>
            </a:r>
            <a:r>
              <a:rPr lang="en-US" sz="1600" dirty="0">
                <a:effectLst/>
                <a:latin typeface="Calibri (Body)"/>
                <a:ea typeface="Calibri" panose="020F0502020204030204" pitchFamily="34" charset="0"/>
                <a:cs typeface="Times New Roman" panose="02020603050405020304" pitchFamily="18" charset="0"/>
              </a:rPr>
              <a:t> you can certify your remote working standards. You will get an official certificate which you can share with clients. Besides, you will get a badge which you can put on your website which will increase your conversion ratio's.</a:t>
            </a:r>
          </a:p>
        </p:txBody>
      </p:sp>
    </p:spTree>
    <p:extLst>
      <p:ext uri="{BB962C8B-B14F-4D97-AF65-F5344CB8AC3E}">
        <p14:creationId xmlns:p14="http://schemas.microsoft.com/office/powerpoint/2010/main" val="28351709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3275A64-CF6F-A1B1-B3F3-C80DCF18F642}"/>
              </a:ext>
            </a:extLst>
          </p:cNvPr>
          <p:cNvSpPr txBox="1"/>
          <p:nvPr/>
        </p:nvSpPr>
        <p:spPr>
          <a:xfrm>
            <a:off x="1042696" y="871892"/>
            <a:ext cx="6097554" cy="2748188"/>
          </a:xfrm>
          <a:prstGeom prst="rect">
            <a:avLst/>
          </a:prstGeom>
          <a:noFill/>
        </p:spPr>
        <p:txBody>
          <a:bodyPr wrap="square">
            <a:spAutoFit/>
          </a:bodyPr>
          <a:lstStyle/>
          <a:p>
            <a:pPr marR="0" lvl="0">
              <a:lnSpc>
                <a:spcPct val="107000"/>
              </a:lnSpc>
              <a:spcBef>
                <a:spcPts val="0"/>
              </a:spcBef>
              <a:spcAft>
                <a:spcPts val="0"/>
              </a:spcAft>
            </a:pPr>
            <a:r>
              <a:rPr lang="en-US" sz="1800" b="1"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7. Invest in brand building:</a:t>
            </a:r>
            <a:endPar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a:p>
            <a:pPr marL="457200" marR="0" algn="just">
              <a:lnSpc>
                <a:spcPct val="107000"/>
              </a:lnSpc>
              <a:spcBef>
                <a:spcPts val="0"/>
              </a:spcBef>
              <a:spcAft>
                <a:spcPts val="0"/>
              </a:spcAft>
            </a:pPr>
            <a:r>
              <a:rPr lang="en-US" sz="1600" dirty="0">
                <a:effectLst/>
                <a:latin typeface="Calibri (Body)"/>
                <a:ea typeface="Calibri" panose="020F0502020204030204" pitchFamily="34" charset="0"/>
                <a:cs typeface="Times New Roman" panose="02020603050405020304" pitchFamily="18" charset="0"/>
              </a:rPr>
              <a:t>Stay a step forward than your competitors by investing in brand building. Use Google listings as a tool for marketing your brand free of cost. Create high-quality content and make sure it reaches its target audience. </a:t>
            </a:r>
          </a:p>
          <a:p>
            <a:pPr marL="457200" marR="0" algn="just">
              <a:lnSpc>
                <a:spcPct val="107000"/>
              </a:lnSpc>
              <a:spcBef>
                <a:spcPts val="0"/>
              </a:spcBef>
              <a:spcAft>
                <a:spcPts val="0"/>
              </a:spcAft>
            </a:pPr>
            <a:r>
              <a:rPr lang="en-US" sz="1600" dirty="0">
                <a:effectLst/>
                <a:latin typeface="Calibri (Body)"/>
                <a:ea typeface="Calibri" panose="020F0502020204030204" pitchFamily="34" charset="0"/>
                <a:cs typeface="Times New Roman" panose="02020603050405020304" pitchFamily="18" charset="0"/>
              </a:rPr>
              <a:t> </a:t>
            </a:r>
          </a:p>
          <a:p>
            <a:pPr marL="457200" marR="0" algn="just">
              <a:lnSpc>
                <a:spcPct val="107000"/>
              </a:lnSpc>
              <a:spcBef>
                <a:spcPts val="0"/>
              </a:spcBef>
              <a:spcAft>
                <a:spcPts val="800"/>
              </a:spcAft>
            </a:pPr>
            <a:r>
              <a:rPr lang="en-US" sz="1600" dirty="0">
                <a:effectLst/>
                <a:latin typeface="Calibri (Body)"/>
                <a:ea typeface="Calibri" panose="020F0502020204030204" pitchFamily="34" charset="0"/>
                <a:cs typeface="Times New Roman" panose="02020603050405020304" pitchFamily="18" charset="0"/>
              </a:rPr>
              <a:t>You can collaborate with other brands which can help you in marketing your business on the digital platform. Using websites like Facebook, Twitter, Instagram, </a:t>
            </a:r>
            <a:r>
              <a:rPr lang="en-US" sz="1600" dirty="0" err="1">
                <a:effectLst/>
                <a:latin typeface="Calibri (Body)"/>
                <a:ea typeface="Calibri" panose="020F0502020204030204" pitchFamily="34" charset="0"/>
                <a:cs typeface="Times New Roman" panose="02020603050405020304" pitchFamily="18" charset="0"/>
              </a:rPr>
              <a:t>Youtube</a:t>
            </a:r>
            <a:r>
              <a:rPr lang="en-US" sz="1600" dirty="0">
                <a:effectLst/>
                <a:latin typeface="Calibri (Body)"/>
                <a:ea typeface="Calibri" panose="020F0502020204030204" pitchFamily="34" charset="0"/>
                <a:cs typeface="Times New Roman" panose="02020603050405020304" pitchFamily="18" charset="0"/>
              </a:rPr>
              <a:t> and LinkedIn are the most widely used for branding.</a:t>
            </a:r>
          </a:p>
        </p:txBody>
      </p:sp>
    </p:spTree>
    <p:extLst>
      <p:ext uri="{BB962C8B-B14F-4D97-AF65-F5344CB8AC3E}">
        <p14:creationId xmlns:p14="http://schemas.microsoft.com/office/powerpoint/2010/main" val="5286613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105</TotalTime>
  <Words>1431</Words>
  <Application>Microsoft Office PowerPoint</Application>
  <PresentationFormat>Widescreen</PresentationFormat>
  <Paragraphs>64</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(Body)</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Fahim Uddin</dc:creator>
  <cp:lastModifiedBy>Fahim Uddin</cp:lastModifiedBy>
  <cp:revision>1</cp:revision>
  <dcterms:created xsi:type="dcterms:W3CDTF">2022-12-24T00:55:27Z</dcterms:created>
  <dcterms:modified xsi:type="dcterms:W3CDTF">2022-12-25T05:40:16Z</dcterms:modified>
</cp:coreProperties>
</file>