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6C06-D2E4-F444-B91F-2EF933B9D70D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4919-2C54-4243-9908-B187F1AD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4: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09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9673" r="-396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24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636" r="-216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81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Kenneth 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114" b="17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450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21636" r="-21636"/>
          <a:stretch>
            <a:fillRect/>
          </a:stretch>
        </p:blipFill>
        <p:spPr>
          <a:xfrm>
            <a:off x="-396632" y="121140"/>
            <a:ext cx="3180862" cy="17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9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0"/>
            <a:ext cx="4847492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Clean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21636" r="-21636"/>
          <a:stretch>
            <a:fillRect/>
          </a:stretch>
        </p:blipFill>
        <p:spPr>
          <a:xfrm>
            <a:off x="-396632" y="121140"/>
            <a:ext cx="3180862" cy="174935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39308" y="2032000"/>
            <a:ext cx="4847492" cy="4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Regular Expressions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16001" y="1690077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7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0"/>
            <a:ext cx="4847492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Clean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 Terms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21636" r="-21636"/>
          <a:stretch>
            <a:fillRect/>
          </a:stretch>
        </p:blipFill>
        <p:spPr>
          <a:xfrm>
            <a:off x="-396632" y="121140"/>
            <a:ext cx="3180862" cy="174935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39308" y="2032000"/>
            <a:ext cx="4847492" cy="4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Regular Expressions</a:t>
            </a:r>
          </a:p>
          <a:p>
            <a:pPr marL="0" indent="0" algn="r">
              <a:buFont typeface="Arial"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“Bankrupt”, “Case”,…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16001" y="1690077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6463" y="2721707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0"/>
            <a:ext cx="4847492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Clean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 Terms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 Terms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21636" r="-21636"/>
          <a:stretch>
            <a:fillRect/>
          </a:stretch>
        </p:blipFill>
        <p:spPr>
          <a:xfrm>
            <a:off x="-396632" y="121140"/>
            <a:ext cx="3180862" cy="174935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39308" y="2032000"/>
            <a:ext cx="4847492" cy="4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Regular Expressions</a:t>
            </a:r>
          </a:p>
          <a:p>
            <a:pPr marL="0" indent="0" algn="r">
              <a:buFont typeface="Arial"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“Bankrupt”, “Case”,…</a:t>
            </a:r>
          </a:p>
          <a:p>
            <a:pPr marL="0" indent="0" algn="r">
              <a:buFont typeface="Arial"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TF-IDF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16001" y="1690077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6463" y="2721707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92557" y="3919415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0"/>
            <a:ext cx="4847492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Clean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 Terms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 Terms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Similar Email Senders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21636" r="-21636"/>
          <a:stretch>
            <a:fillRect/>
          </a:stretch>
        </p:blipFill>
        <p:spPr>
          <a:xfrm>
            <a:off x="-396632" y="121140"/>
            <a:ext cx="3180862" cy="174935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39308" y="2032000"/>
            <a:ext cx="4847492" cy="4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Regular Expressions</a:t>
            </a:r>
          </a:p>
          <a:p>
            <a:pPr marL="0" indent="0" algn="r">
              <a:buFont typeface="Arial"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“Bankrupt”, “Case”,…</a:t>
            </a:r>
          </a:p>
          <a:p>
            <a:pPr marL="0" indent="0" algn="r">
              <a:buFont typeface="Arial"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TF-IDF</a:t>
            </a:r>
          </a:p>
          <a:p>
            <a:pPr marL="0" indent="0" algn="r">
              <a:buFont typeface="Arial"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r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Cosine Similarity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16001" y="1690077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6463" y="2721707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92557" y="3919415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76925" y="5038971"/>
            <a:ext cx="19538" cy="4832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68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Day 4: Text Analysis</vt:lpstr>
      <vt:lpstr>PowerPoint Presentation</vt:lpstr>
      <vt:lpstr>PowerPoint Presentation</vt:lpstr>
      <vt:lpstr>Kenneth 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4: Text Analysis</dc:title>
  <dc:creator>eugene</dc:creator>
  <cp:lastModifiedBy>eugene</cp:lastModifiedBy>
  <cp:revision>3</cp:revision>
  <dcterms:created xsi:type="dcterms:W3CDTF">2012-01-07T21:00:22Z</dcterms:created>
  <dcterms:modified xsi:type="dcterms:W3CDTF">2012-01-10T00:19:59Z</dcterms:modified>
</cp:coreProperties>
</file>