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78" r:id="rId7"/>
    <p:sldId id="270" r:id="rId8"/>
    <p:sldId id="271" r:id="rId9"/>
    <p:sldId id="275" r:id="rId10"/>
    <p:sldId id="273" r:id="rId11"/>
    <p:sldId id="274" r:id="rId12"/>
    <p:sldId id="272" r:id="rId13"/>
    <p:sldId id="276" r:id="rId14"/>
    <p:sldId id="277" r:id="rId15"/>
    <p:sldId id="262" r:id="rId16"/>
    <p:sldId id="263" r:id="rId17"/>
    <p:sldId id="264" r:id="rId18"/>
    <p:sldId id="265" r:id="rId19"/>
    <p:sldId id="266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8552-4635-E645-9B2C-86428A645CB1}" type="datetimeFigureOut">
              <a:rPr lang="en-US" smtClean="0"/>
              <a:t>1/8/12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7C64D-08AD-5443-A64F-675CD4FB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Images: The</a:t>
            </a:r>
            <a:r>
              <a:rPr lang="en-US" baseline="0" dirty="0" smtClean="0"/>
              <a:t> Economist, Nature, O’Reilly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C64D-08AD-5443-A64F-675CD4FBC9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37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www.nytimes.com</a:t>
            </a:r>
            <a:r>
              <a:rPr lang="en-US" dirty="0" smtClean="0"/>
              <a:t>/2009/08/06/technology/06stats.html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C64D-08AD-5443-A64F-675CD4FBC9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i.cdn.turner.com</a:t>
            </a:r>
            <a:r>
              <a:rPr lang="en-US" dirty="0" smtClean="0"/>
              <a:t>/</a:t>
            </a:r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teg</a:t>
            </a:r>
            <a:r>
              <a:rPr lang="en-US" dirty="0" smtClean="0"/>
              <a:t>/</a:t>
            </a:r>
            <a:r>
              <a:rPr lang="en-US" dirty="0" err="1" smtClean="0"/>
              <a:t>tsg</a:t>
            </a:r>
            <a:r>
              <a:rPr lang="en-US" dirty="0" smtClean="0"/>
              <a:t>/release/sites/default/files/</a:t>
            </a:r>
            <a:r>
              <a:rPr lang="en-US" dirty="0" err="1" smtClean="0"/>
              <a:t>imagecache</a:t>
            </a:r>
            <a:r>
              <a:rPr lang="en-US" dirty="0" smtClean="0"/>
              <a:t>/670xX/photos/kenlaymug1.jpg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C64D-08AD-5443-A64F-675CD4FBC9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9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8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4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3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7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D3536-E56C-3B45-804E-B9437F4EFC43}" type="datetimeFigureOut">
              <a:rPr lang="en-US" smtClean="0"/>
              <a:t>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EBC1-1729-F04C-8DF2-901D2506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iap.github.com/dataia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Process, Visualize, </a:t>
            </a:r>
            <a:br>
              <a:rPr lang="en-US" dirty="0" smtClean="0"/>
            </a:br>
            <a:r>
              <a:rPr lang="en-US" dirty="0" smtClean="0"/>
              <a:t>and Analyze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Eugene Wu, Adam Marcus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6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177" t="30192" r="15060" b="23930"/>
          <a:stretch/>
        </p:blipFill>
        <p:spPr>
          <a:xfrm>
            <a:off x="3493421" y="1671286"/>
            <a:ext cx="2126346" cy="1398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794" y="419382"/>
            <a:ext cx="2641600" cy="69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294" y="3623045"/>
            <a:ext cx="4472600" cy="1177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700" y="5353450"/>
            <a:ext cx="4429788" cy="10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8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55" y="2188314"/>
            <a:ext cx="6679268" cy="375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4953"/>
            <a:ext cx="9144000" cy="9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9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9" y="914318"/>
            <a:ext cx="3810000" cy="901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2" y="2413000"/>
            <a:ext cx="3048000" cy="203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02" y="5386303"/>
            <a:ext cx="30480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081" y="2413000"/>
            <a:ext cx="2032000" cy="1816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081" y="850818"/>
            <a:ext cx="1270000" cy="965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819" y="520700"/>
            <a:ext cx="2032000" cy="1892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7729" y="4598903"/>
            <a:ext cx="2870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3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00" y="2649467"/>
            <a:ext cx="8744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Schedule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56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</a:p>
          <a:p>
            <a:r>
              <a:rPr lang="en-US" dirty="0" smtClean="0"/>
              <a:t>Optimistically, you’ve already done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388" t="3250" r="6834"/>
          <a:stretch/>
        </p:blipFill>
        <p:spPr>
          <a:xfrm>
            <a:off x="877953" y="2132468"/>
            <a:ext cx="7446892" cy="42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Visualizations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287" t="6649" r="7930" b="5327"/>
          <a:stretch/>
        </p:blipFill>
        <p:spPr>
          <a:xfrm>
            <a:off x="846595" y="1740469"/>
            <a:ext cx="7478248" cy="48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Statistics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29" r="7110" b="3002"/>
          <a:stretch/>
        </p:blipFill>
        <p:spPr>
          <a:xfrm>
            <a:off x="470329" y="1450986"/>
            <a:ext cx="8180364" cy="52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4: Text Analysis with Kenneth Lay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66" t="3949" r="3076" b="4064"/>
          <a:stretch/>
        </p:blipFill>
        <p:spPr>
          <a:xfrm>
            <a:off x="627108" y="1787510"/>
            <a:ext cx="8011289" cy="47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7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5: Scaling up with </a:t>
            </a:r>
            <a:br>
              <a:rPr lang="en-US" dirty="0" smtClean="0"/>
            </a:br>
            <a:r>
              <a:rPr lang="en-US" dirty="0" err="1" smtClean="0"/>
              <a:t>Hadoop</a:t>
            </a:r>
            <a:r>
              <a:rPr lang="en-US" dirty="0" smtClean="0"/>
              <a:t>/</a:t>
            </a:r>
            <a:r>
              <a:rPr lang="en-US" dirty="0" err="1" smtClean="0"/>
              <a:t>MapReduce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400"/>
            <a:ext cx="9144000" cy="216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lab days: ~30min background, 2.5h lab</a:t>
            </a:r>
          </a:p>
          <a:p>
            <a:r>
              <a:rPr lang="en-US" dirty="0" smtClean="0"/>
              <a:t>1 presentation madness day</a:t>
            </a:r>
          </a:p>
          <a:p>
            <a:r>
              <a:rPr lang="en-US" dirty="0" smtClean="0"/>
              <a:t>No grades</a:t>
            </a:r>
          </a:p>
          <a:p>
            <a:r>
              <a:rPr lang="en-US" dirty="0" smtClean="0"/>
              <a:t>No homework, unless you don’t finish lab</a:t>
            </a:r>
          </a:p>
        </p:txBody>
      </p:sp>
    </p:spTree>
    <p:extLst>
      <p:ext uri="{BB962C8B-B14F-4D97-AF65-F5344CB8AC3E}">
        <p14:creationId xmlns:p14="http://schemas.microsoft.com/office/powerpoint/2010/main" val="258998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6: Storytelling Madness!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8403" y="2180087"/>
            <a:ext cx="1552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biology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903614" y="3149583"/>
            <a:ext cx="2910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stackoverflow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75108" y="3963197"/>
            <a:ext cx="2452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source code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223562" y="4785069"/>
            <a:ext cx="218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healthcare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097328" y="5108234"/>
            <a:ext cx="156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finance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246066" y="3625149"/>
            <a:ext cx="2657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web scraping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14844" y="2826418"/>
            <a:ext cx="218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economics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4600" y="1975303"/>
            <a:ext cx="1928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sociology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659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labs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http://dataiap.github.com/dataiap</a:t>
            </a:r>
            <a:endParaRPr lang="en-US" dirty="0" smtClean="0"/>
          </a:p>
          <a:p>
            <a:r>
              <a:rPr lang="en-US" dirty="0" smtClean="0"/>
              <a:t>Click on the day’s lab in the syllabus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We’re here to help</a:t>
            </a:r>
          </a:p>
          <a:p>
            <a:r>
              <a:rPr lang="en-US" dirty="0" smtClean="0"/>
              <a:t>Your neighbors are here to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lab 4, you will have all the skills you need</a:t>
            </a:r>
          </a:p>
          <a:p>
            <a:r>
              <a:rPr lang="en-US" dirty="0" smtClean="0"/>
              <a:t>Find your own dataset + questions</a:t>
            </a:r>
          </a:p>
          <a:p>
            <a:r>
              <a:rPr lang="en-US" dirty="0" smtClean="0"/>
              <a:t>Tell us a story: 2 slides, 1 minute</a:t>
            </a:r>
          </a:p>
        </p:txBody>
      </p:sp>
    </p:spTree>
    <p:extLst>
      <p:ext uri="{BB962C8B-B14F-4D97-AF65-F5344CB8AC3E}">
        <p14:creationId xmlns:p14="http://schemas.microsoft.com/office/powerpoint/2010/main" val="333261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 + 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7" y="1640541"/>
            <a:ext cx="3327400" cy="157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08" y="1640541"/>
            <a:ext cx="3759200" cy="157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007" y="2154517"/>
            <a:ext cx="5132294" cy="513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1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00" y="2649467"/>
            <a:ext cx="8744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Why </a:t>
            </a:r>
            <a:r>
              <a:rPr lang="en-US" sz="4000" dirty="0" smtClean="0"/>
              <a:t>is this important?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321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9043"/>
            <a:ext cx="2951907" cy="3281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107" y="1700557"/>
            <a:ext cx="2486893" cy="3320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093" y="1739043"/>
            <a:ext cx="2818818" cy="32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00" y="784791"/>
            <a:ext cx="87444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“I </a:t>
            </a:r>
            <a:r>
              <a:rPr lang="en-US" sz="4000" dirty="0"/>
              <a:t>keep saying that the sexy job in the next 10 years will be </a:t>
            </a:r>
            <a:r>
              <a:rPr lang="en-US" sz="4000" dirty="0" smtClean="0"/>
              <a:t>statisticians”</a:t>
            </a:r>
          </a:p>
          <a:p>
            <a:endParaRPr lang="en-US" sz="4400" dirty="0"/>
          </a:p>
          <a:p>
            <a:r>
              <a:rPr lang="en-US" sz="3600" dirty="0" smtClean="0"/>
              <a:t>Hal </a:t>
            </a:r>
            <a:r>
              <a:rPr lang="en-US" sz="3600" dirty="0"/>
              <a:t>Varian, </a:t>
            </a:r>
            <a:r>
              <a:rPr lang="en-US" sz="3600" dirty="0" smtClean="0"/>
              <a:t>Chief Economist Google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42600" y="4875419"/>
            <a:ext cx="87444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 smtClean="0"/>
              <a:t>Statisticians will never have a sexy job.</a:t>
            </a:r>
          </a:p>
          <a:p>
            <a:pPr algn="r"/>
            <a:r>
              <a:rPr lang="en-US" sz="4000" dirty="0" smtClean="0"/>
              <a:t>Data-powered storytellers will.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213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600" y="2649467"/>
            <a:ext cx="8744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Why now?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7597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241</Words>
  <Application>Microsoft Macintosh PowerPoint</Application>
  <PresentationFormat>On-screen Show (4:3)</PresentationFormat>
  <Paragraphs>49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How to Process, Visualize,  and Analyze Data</vt:lpstr>
      <vt:lpstr>Course Basics</vt:lpstr>
      <vt:lpstr>How labs work</vt:lpstr>
      <vt:lpstr>Day 6 Madness</vt:lpstr>
      <vt:lpstr>Lunch + 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Day 0</vt:lpstr>
      <vt:lpstr>Today</vt:lpstr>
      <vt:lpstr>Day 2: Visualizations</vt:lpstr>
      <vt:lpstr>Day 3: Statistics</vt:lpstr>
      <vt:lpstr>Day 4: Text Analysis with Kenneth Lay</vt:lpstr>
      <vt:lpstr>Day 5: Scaling up with  Hadoop/MapReduce</vt:lpstr>
      <vt:lpstr>Day 6: Storytelling Madness!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Process, Visualize,  and Analyze Data</dc:title>
  <dc:creator>Adam Marcus</dc:creator>
  <cp:lastModifiedBy>Adam Marcus</cp:lastModifiedBy>
  <cp:revision>14</cp:revision>
  <dcterms:created xsi:type="dcterms:W3CDTF">2012-01-07T17:48:45Z</dcterms:created>
  <dcterms:modified xsi:type="dcterms:W3CDTF">2012-01-09T14:48:15Z</dcterms:modified>
</cp:coreProperties>
</file>