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E406-201E-48EB-8EA3-79569A947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FC0A8-7D95-4BED-958A-C7861D9F5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96BDF-01FE-46C9-9C05-FEBF9452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36E1-CC09-4748-99EC-B98098B8EE4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0AC7-DA54-4DFD-BF85-0C7C67F9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8DD1-5FDB-4A50-B052-933A1736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DA5-5E0A-4C71-BBF7-AAD34C170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F5E-D8AD-4579-BA18-77AF0AC9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9E604-B7E6-4F4D-AEDC-CA276AE92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8E03-C073-4158-9681-948D570A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36E1-CC09-4748-99EC-B98098B8EE4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E97C-CE9F-42C7-ADD7-3BF4C3B3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0BA8-FA9C-443C-95B2-7CB0585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DA5-5E0A-4C71-BBF7-AAD34C170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4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68EBB-997B-46C0-9A34-52AFD701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93973-DDB9-4C6C-8CEE-7CEC3C72D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5CCD-7AB3-41CF-BA22-C59EC979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36E1-CC09-4748-99EC-B98098B8EE4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1DD80-273B-40FB-96CE-5DC2DF7A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2BDF7-737F-4663-A0E4-DB4B68E5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DA5-5E0A-4C71-BBF7-AAD34C170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8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A7D1-96A5-4805-90BE-C54C474E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FA1A-4E7B-4E12-9C8B-92ABD5DB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EFF1A-A905-4A19-968E-560973C5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36E1-CC09-4748-99EC-B98098B8EE4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7430D-7D3C-4AA0-937B-2ABF6BAC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793F-99A0-4289-A90C-00292112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DA5-5E0A-4C71-BBF7-AAD34C170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EC81-3415-415C-99A7-90968AB6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C9E71-7EE6-4ED8-8794-F5801544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F0FAB-41F0-4D9A-BA01-2D9E8C96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36E1-CC09-4748-99EC-B98098B8EE4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8E50-5AE2-4A43-8FB1-12801380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123-8DD5-4FC5-9CD2-C94237C4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DA5-5E0A-4C71-BBF7-AAD34C170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B807-C641-4DED-B0BB-6AB8F1ED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2496-A887-438A-8363-C5B1B07A6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4B743-DE51-4E1D-A06C-33D0AE7A0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F4115-323E-485A-B6C6-FBF5A91B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36E1-CC09-4748-99EC-B98098B8EE4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C6AD3-1519-4261-8475-BD68243D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6501-6D07-44B6-A472-4D845D6C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DA5-5E0A-4C71-BBF7-AAD34C170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3784-033F-445B-897F-36D31FE6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0A51-5F71-4A77-874E-D1D5AAA5F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66143-BED9-4266-A5EB-EEB84C4E7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95F9C-BB25-4FF6-BB82-062E3ABD0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4A791-035C-484E-88D2-04F8AB4FF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C7CBB-7F4E-4F14-B1DD-F379107C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36E1-CC09-4748-99EC-B98098B8EE4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BE046-14D0-4322-A408-78B5A30D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6ADF2-4EC5-4D6E-B998-91C20F0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DA5-5E0A-4C71-BBF7-AAD34C170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201B-43FA-4E30-9667-D9B8D53E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D8EC3-6DD1-4FE2-9289-C0A01D2E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36E1-CC09-4748-99EC-B98098B8EE4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4B130-302C-47B3-B45E-D60F9EC3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B538-3E54-425C-967A-0B91C4AA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DA5-5E0A-4C71-BBF7-AAD34C170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0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9AE70-63C1-47BE-899C-1015F216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36E1-CC09-4748-99EC-B98098B8EE4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BED98-E8E7-4AA6-98C0-9B44D2F1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A62D7-AD9B-4330-A52D-6C816308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DA5-5E0A-4C71-BBF7-AAD34C170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5C4B-7E17-49E5-845F-F648E0BA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156C-265E-4B4A-BF87-4E2D9E89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CFEF5-02AC-4942-965A-665E2976A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E8107-4920-4F97-A404-E952275E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36E1-CC09-4748-99EC-B98098B8EE4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304CA-03F3-4786-B8D0-5CE2AE9C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43A5-F6BE-4D6D-BCF7-A61D76BE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DA5-5E0A-4C71-BBF7-AAD34C170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F707-0284-4A32-9E6F-88BA68C1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95F8F-6521-4C1E-B42A-674FEADE6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B62B-ECA5-45FA-96F7-FE62E3DD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BF47F-8518-457A-A70C-74B638F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36E1-CC09-4748-99EC-B98098B8EE4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07214-A36A-4497-8AF3-66138819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A19D6-D47A-43A2-ACC6-356A2F1B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DA5-5E0A-4C71-BBF7-AAD34C170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0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7AC7A-E502-4019-94E3-5104760A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C3547-9DCB-4B21-9E9E-BE7F3996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C38E-DD5B-4120-BD13-C9B485FC0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36E1-CC09-4748-99EC-B98098B8EE4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BC289-55AF-4234-B837-45C1E40E8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808ED-3D4D-43E3-95D7-76E695059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4DA5-5E0A-4C71-BBF7-AAD34C170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Freeform: Shape 84">
            <a:extLst>
              <a:ext uri="{FF2B5EF4-FFF2-40B4-BE49-F238E27FC236}">
                <a16:creationId xmlns:a16="http://schemas.microsoft.com/office/drawing/2014/main" id="{296BB291-4ABC-48EB-A20E-B11F249FD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7285" y="0"/>
            <a:ext cx="4134715" cy="3346705"/>
          </a:xfrm>
          <a:custGeom>
            <a:avLst/>
            <a:gdLst>
              <a:gd name="connsiteX0" fmla="*/ 1549963 w 4134715"/>
              <a:gd name="connsiteY0" fmla="*/ 0 h 3346705"/>
              <a:gd name="connsiteX1" fmla="*/ 4134715 w 4134715"/>
              <a:gd name="connsiteY1" fmla="*/ 0 h 3346705"/>
              <a:gd name="connsiteX2" fmla="*/ 4134715 w 4134715"/>
              <a:gd name="connsiteY2" fmla="*/ 3346705 h 3346705"/>
              <a:gd name="connsiteX3" fmla="*/ 0 w 4134715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715" h="3346705">
                <a:moveTo>
                  <a:pt x="1549963" y="0"/>
                </a:moveTo>
                <a:lnTo>
                  <a:pt x="4134715" y="0"/>
                </a:lnTo>
                <a:lnTo>
                  <a:pt x="4134715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86">
            <a:extLst>
              <a:ext uri="{FF2B5EF4-FFF2-40B4-BE49-F238E27FC236}">
                <a16:creationId xmlns:a16="http://schemas.microsoft.com/office/drawing/2014/main" id="{EF68680D-88C3-4223-8FF9-B7CEA07C1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8109" y="0"/>
            <a:ext cx="4903560" cy="3346705"/>
          </a:xfrm>
          <a:custGeom>
            <a:avLst/>
            <a:gdLst>
              <a:gd name="connsiteX0" fmla="*/ 1549963 w 4903560"/>
              <a:gd name="connsiteY0" fmla="*/ 0 h 3346705"/>
              <a:gd name="connsiteX1" fmla="*/ 4903560 w 4903560"/>
              <a:gd name="connsiteY1" fmla="*/ 0 h 3346705"/>
              <a:gd name="connsiteX2" fmla="*/ 3353597 w 4903560"/>
              <a:gd name="connsiteY2" fmla="*/ 3346705 h 3346705"/>
              <a:gd name="connsiteX3" fmla="*/ 0 w 4903560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3560" h="3346705">
                <a:moveTo>
                  <a:pt x="1549963" y="0"/>
                </a:moveTo>
                <a:lnTo>
                  <a:pt x="4903560" y="0"/>
                </a:lnTo>
                <a:lnTo>
                  <a:pt x="335359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4" name="Freeform: Shape 88">
            <a:extLst>
              <a:ext uri="{FF2B5EF4-FFF2-40B4-BE49-F238E27FC236}">
                <a16:creationId xmlns:a16="http://schemas.microsoft.com/office/drawing/2014/main" id="{1E45451A-56A1-4D57-8530-06665AB96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882411" cy="3346705"/>
          </a:xfrm>
          <a:custGeom>
            <a:avLst/>
            <a:gdLst>
              <a:gd name="connsiteX0" fmla="*/ 0 w 5882411"/>
              <a:gd name="connsiteY0" fmla="*/ 0 h 3346705"/>
              <a:gd name="connsiteX1" fmla="*/ 5882411 w 5882411"/>
              <a:gd name="connsiteY1" fmla="*/ 0 h 3346705"/>
              <a:gd name="connsiteX2" fmla="*/ 4332447 w 5882411"/>
              <a:gd name="connsiteY2" fmla="*/ 3346705 h 3346705"/>
              <a:gd name="connsiteX3" fmla="*/ 0 w 5882411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1" h="3346705">
                <a:moveTo>
                  <a:pt x="0" y="0"/>
                </a:moveTo>
                <a:lnTo>
                  <a:pt x="5882411" y="0"/>
                </a:lnTo>
                <a:lnTo>
                  <a:pt x="433244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USDA-NIFA-logo">
            <a:extLst>
              <a:ext uri="{FF2B5EF4-FFF2-40B4-BE49-F238E27FC236}">
                <a16:creationId xmlns:a16="http://schemas.microsoft.com/office/drawing/2014/main" id="{EDD27694-92DE-49C5-93C0-87FF51A5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180" y="1130225"/>
            <a:ext cx="3497232" cy="126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Ohio State University - FIRE">
            <a:extLst>
              <a:ext uri="{FF2B5EF4-FFF2-40B4-BE49-F238E27FC236}">
                <a16:creationId xmlns:a16="http://schemas.microsoft.com/office/drawing/2014/main" id="{A803F038-46AB-4DCE-9C9F-57D2F239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5451" y="853097"/>
            <a:ext cx="1957383" cy="19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DFED9F5-5F10-4EEC-B0EB-2456F4E60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4776" y="1352057"/>
            <a:ext cx="2267225" cy="95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90">
            <a:extLst>
              <a:ext uri="{FF2B5EF4-FFF2-40B4-BE49-F238E27FC236}">
                <a16:creationId xmlns:a16="http://schemas.microsoft.com/office/drawing/2014/main" id="{558BA547-98A0-4003-8D14-BEC8A1257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094" y="3511295"/>
            <a:ext cx="5760906" cy="3346705"/>
          </a:xfrm>
          <a:custGeom>
            <a:avLst/>
            <a:gdLst>
              <a:gd name="connsiteX0" fmla="*/ 1549964 w 5760906"/>
              <a:gd name="connsiteY0" fmla="*/ 0 h 3346705"/>
              <a:gd name="connsiteX1" fmla="*/ 5760906 w 5760906"/>
              <a:gd name="connsiteY1" fmla="*/ 0 h 3346705"/>
              <a:gd name="connsiteX2" fmla="*/ 5760906 w 5760906"/>
              <a:gd name="connsiteY2" fmla="*/ 3346705 h 3346705"/>
              <a:gd name="connsiteX3" fmla="*/ 0 w 5760906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906" h="3346705">
                <a:moveTo>
                  <a:pt x="1549964" y="0"/>
                </a:moveTo>
                <a:lnTo>
                  <a:pt x="5760906" y="0"/>
                </a:lnTo>
                <a:lnTo>
                  <a:pt x="5760906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6" name="Freeform: Shape 92">
            <a:extLst>
              <a:ext uri="{FF2B5EF4-FFF2-40B4-BE49-F238E27FC236}">
                <a16:creationId xmlns:a16="http://schemas.microsoft.com/office/drawing/2014/main" id="{7C498D76-5C8E-4439-9D70-BA9F56197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81917" y="3511295"/>
            <a:ext cx="4903562" cy="3346705"/>
          </a:xfrm>
          <a:custGeom>
            <a:avLst/>
            <a:gdLst>
              <a:gd name="connsiteX0" fmla="*/ 1549965 w 4903562"/>
              <a:gd name="connsiteY0" fmla="*/ 0 h 3346705"/>
              <a:gd name="connsiteX1" fmla="*/ 4903562 w 4903562"/>
              <a:gd name="connsiteY1" fmla="*/ 0 h 3346705"/>
              <a:gd name="connsiteX2" fmla="*/ 3353599 w 4903562"/>
              <a:gd name="connsiteY2" fmla="*/ 3346705 h 3346705"/>
              <a:gd name="connsiteX3" fmla="*/ 0 w 4903562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3562" h="3346705">
                <a:moveTo>
                  <a:pt x="1549965" y="0"/>
                </a:moveTo>
                <a:lnTo>
                  <a:pt x="4903562" y="0"/>
                </a:lnTo>
                <a:lnTo>
                  <a:pt x="3353599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7" name="Freeform: Shape 94">
            <a:extLst>
              <a:ext uri="{FF2B5EF4-FFF2-40B4-BE49-F238E27FC236}">
                <a16:creationId xmlns:a16="http://schemas.microsoft.com/office/drawing/2014/main" id="{F95AC789-3AB1-41E7-BF4E-6861EF948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1295"/>
            <a:ext cx="4256221" cy="3346705"/>
          </a:xfrm>
          <a:custGeom>
            <a:avLst/>
            <a:gdLst>
              <a:gd name="connsiteX0" fmla="*/ 0 w 4256221"/>
              <a:gd name="connsiteY0" fmla="*/ 0 h 3346705"/>
              <a:gd name="connsiteX1" fmla="*/ 4256221 w 4256221"/>
              <a:gd name="connsiteY1" fmla="*/ 0 h 3346705"/>
              <a:gd name="connsiteX2" fmla="*/ 2706257 w 4256221"/>
              <a:gd name="connsiteY2" fmla="*/ 3346705 h 3346705"/>
              <a:gd name="connsiteX3" fmla="*/ 0 w 4256221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221" h="3346705">
                <a:moveTo>
                  <a:pt x="0" y="0"/>
                </a:moveTo>
                <a:lnTo>
                  <a:pt x="4256221" y="0"/>
                </a:lnTo>
                <a:lnTo>
                  <a:pt x="270625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6" name="Picture 12" descr="Arizona State University logo and symbol, meaning, history, PNG">
            <a:extLst>
              <a:ext uri="{FF2B5EF4-FFF2-40B4-BE49-F238E27FC236}">
                <a16:creationId xmlns:a16="http://schemas.microsoft.com/office/drawing/2014/main" id="{482AE15B-C267-4285-85A2-2D8C0223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032" y="4470251"/>
            <a:ext cx="2007031" cy="11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llege Logo | Brand Center | Allegheny College">
            <a:extLst>
              <a:ext uri="{FF2B5EF4-FFF2-40B4-BE49-F238E27FC236}">
                <a16:creationId xmlns:a16="http://schemas.microsoft.com/office/drawing/2014/main" id="{5DEAC723-26C4-4575-91F8-BAE51C81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3208" y="4195955"/>
            <a:ext cx="1919427" cy="16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gricultural &amp; Applied Economics Association | Land Portal">
            <a:extLst>
              <a:ext uri="{FF2B5EF4-FFF2-40B4-BE49-F238E27FC236}">
                <a16:creationId xmlns:a16="http://schemas.microsoft.com/office/drawing/2014/main" id="{2AAB38E1-ED43-4BAC-8A83-F24A5200C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0121" y="4474522"/>
            <a:ext cx="3651879" cy="12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03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Hanks, Drew</dc:creator>
  <cp:lastModifiedBy>Hanks, Drew</cp:lastModifiedBy>
  <cp:revision>2</cp:revision>
  <dcterms:created xsi:type="dcterms:W3CDTF">2021-08-23T18:20:24Z</dcterms:created>
  <dcterms:modified xsi:type="dcterms:W3CDTF">2021-08-23T18:26:42Z</dcterms:modified>
</cp:coreProperties>
</file>