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2" r:id="rId5"/>
    <p:sldId id="259" r:id="rId6"/>
    <p:sldId id="257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/>
    <p:restoredTop sz="94651"/>
  </p:normalViewPr>
  <p:slideViewPr>
    <p:cSldViewPr snapToGrid="0">
      <p:cViewPr varScale="1">
        <p:scale>
          <a:sx n="101" d="100"/>
          <a:sy n="101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647" y="1092848"/>
            <a:ext cx="3502354" cy="68014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UBS PITCH 2023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647" y="2301084"/>
            <a:ext cx="3242947" cy="1127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Team: Number Crunchers</a:t>
            </a:r>
            <a:endParaRPr lang="en-US" dirty="0"/>
          </a:p>
          <a:p>
            <a:r>
              <a:rPr lang="en-US" dirty="0"/>
              <a:t>Stevens Institute of Technology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sg Stock Photos, Royalty Free Esg Images | Depositphoto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762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s logo - Global Management Consu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83" y="3957489"/>
            <a:ext cx="2125991" cy="212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6641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Help develop innovative solutions that will :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H</a:t>
            </a:r>
            <a:r>
              <a:rPr lang="en-US" dirty="0">
                <a:effectLst/>
                <a:latin typeface="Arial" panose="020B0604020202020204" pitchFamily="34" charset="0"/>
              </a:rPr>
              <a:t>elp investors make informed investment decisions,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F</a:t>
            </a:r>
            <a:r>
              <a:rPr lang="en-US" dirty="0">
                <a:effectLst/>
                <a:latin typeface="Arial" panose="020B0604020202020204" pitchFamily="34" charset="0"/>
              </a:rPr>
              <a:t>ind balance between risk adjusted returns and ESG alignment 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Promote sustainable practices.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91" y="997535"/>
            <a:ext cx="9922764" cy="12942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A chatbot for ESG awareness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New metric compatibility along with predefined metric (ESG score) from Bloomberg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Customer Centric Approach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Portfolio optimization considering ESG 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79330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BLOOMBERG ASSESSMENT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136" y="2243471"/>
            <a:ext cx="9288096" cy="364748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Bloomberg ESG Scores and Industry specific ESG Scores to help identify ESG risks and opportunities.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57802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SCORE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5389" y="2336165"/>
            <a:ext cx="9048829" cy="38385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075" y="1047715"/>
            <a:ext cx="10373761" cy="12942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OPTIMIZATION METHODOLGY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2094614"/>
            <a:ext cx="9922764" cy="41918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The methodology is as follows: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1. Creation of a portfolio of stocks having the leading ESG scores among peer companies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2. Generation of return distributions for each asset adjusted by the ESG factors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3. Calculation of a Correlation matrix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4. Using Monte Carlo simulation to generate random portfolio weights for each asset constrained by investment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objectives and asset allocation targets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5. Evaluation of portfolio performance based on returns, volatility, and risk measure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6. Optimization of portfolio considering ESG factors and other investment constraints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7. Monitoring the portfolio to ensure that it continues to meet the investment objectives and aligns with ESG factors. 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952" y="2598486"/>
            <a:ext cx="9288096" cy="2956718"/>
          </a:xfrm>
        </p:spPr>
        <p:txBody>
          <a:bodyPr/>
          <a:lstStyle/>
          <a:p>
            <a:pPr algn="ctr"/>
            <a:r>
              <a:rPr lang="en-US" dirty="0"/>
              <a:t>Thankyou!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Writer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Neue Haas Grotesk Text Pro</vt:lpstr>
      <vt:lpstr>苹方-简</vt:lpstr>
      <vt:lpstr>Times New Roman</vt:lpstr>
      <vt:lpstr>Microsoft YaHei</vt:lpstr>
      <vt:lpstr>汉仪旗黑</vt:lpstr>
      <vt:lpstr>Arial Unicode MS</vt:lpstr>
      <vt:lpstr>Calibri</vt:lpstr>
      <vt:lpstr>Helvetica Neue</vt:lpstr>
      <vt:lpstr>宋体-简</vt:lpstr>
      <vt:lpstr>BjornVTI</vt:lpstr>
      <vt:lpstr>UBS PITCH 2023 </vt:lpstr>
      <vt:lpstr>OBJECTIVE</vt:lpstr>
      <vt:lpstr>IDEAS</vt:lpstr>
      <vt:lpstr>BLOOMBERG ASSESSMENT</vt:lpstr>
      <vt:lpstr>SOCIAL FEEDBACK SCORE</vt:lpstr>
      <vt:lpstr>THE OPTIMIZATION METHODOLGY</vt:lpstr>
      <vt:lpstr>Thankyou!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PITCH 2023 </dc:title>
  <dc:creator>Priestley Shiril Fernandes</dc:creator>
  <cp:lastModifiedBy>Priestley Fernandes</cp:lastModifiedBy>
  <cp:revision>3</cp:revision>
  <dcterms:created xsi:type="dcterms:W3CDTF">2023-05-24T05:59:45Z</dcterms:created>
  <dcterms:modified xsi:type="dcterms:W3CDTF">2023-05-24T05:59:45Z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