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Finding the formula for Popularity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Popularity prediction using </a:t>
            </a:r>
            <a:r>
              <a:rPr lang="en-US" dirty="0" err="1" smtClean="0"/>
              <a:t>mashable</a:t>
            </a:r>
            <a:r>
              <a:rPr lang="en-US" dirty="0" smtClean="0"/>
              <a:t> articles from 2011-2012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9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true values</a:t>
            </a:r>
          </a:p>
          <a:p>
            <a:r>
              <a:rPr lang="en-US" dirty="0" err="1" smtClean="0"/>
              <a:t>kNN</a:t>
            </a:r>
            <a:endParaRPr lang="en-US" dirty="0"/>
          </a:p>
          <a:p>
            <a:r>
              <a:rPr lang="en-US" dirty="0" smtClean="0"/>
              <a:t>Create new variables</a:t>
            </a:r>
          </a:p>
          <a:p>
            <a:r>
              <a:rPr lang="en-US" dirty="0" smtClean="0"/>
              <a:t>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1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success - Growth - 52/1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Mashable reached </a:t>
            </a:r>
            <a:r>
              <a:rPr lang="en-US" dirty="0" smtClean="0"/>
              <a:t>2 million </a:t>
            </a:r>
            <a:r>
              <a:rPr lang="en-US" dirty="0"/>
              <a:t>readers in its first 18 months. </a:t>
            </a:r>
            <a:endParaRPr lang="en-US" dirty="0" smtClean="0"/>
          </a:p>
          <a:p>
            <a:r>
              <a:rPr lang="en-US" dirty="0" smtClean="0"/>
              <a:t>Today </a:t>
            </a:r>
            <a:r>
              <a:rPr lang="en-US" dirty="0"/>
              <a:t>Mashable has over </a:t>
            </a:r>
            <a:r>
              <a:rPr lang="en-US" dirty="0" smtClean="0"/>
              <a:t>25 </a:t>
            </a:r>
            <a:r>
              <a:rPr lang="en-US" dirty="0"/>
              <a:t>million visitors</a:t>
            </a:r>
            <a:r>
              <a:rPr lang="en-US" dirty="0" smtClean="0"/>
              <a:t>.</a:t>
            </a:r>
          </a:p>
          <a:p>
            <a:r>
              <a:rPr lang="en-US" dirty="0"/>
              <a:t>Part of its success is because Mashable has gone beyond the 80/20 rule to reach the 52/1 rule, where 1% of its posts drives 52% of the traffic. In this scenario, know what is the recipe of the 1% is critical to Mashable’s business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20308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61 variables</a:t>
            </a:r>
          </a:p>
          <a:p>
            <a:r>
              <a:rPr lang="en-US" dirty="0" smtClean="0"/>
              <a:t>It has about 40,000 articles published in </a:t>
            </a:r>
            <a:r>
              <a:rPr lang="en-US" dirty="0" smtClean="0"/>
              <a:t>2013-2014</a:t>
            </a:r>
            <a:endParaRPr lang="en-US" dirty="0" smtClean="0"/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Day </a:t>
            </a:r>
            <a:r>
              <a:rPr lang="en-US" dirty="0" smtClean="0"/>
              <a:t>of the week</a:t>
            </a:r>
          </a:p>
          <a:p>
            <a:pPr lvl="1"/>
            <a:r>
              <a:rPr lang="en-US" dirty="0"/>
              <a:t>Number of words in the </a:t>
            </a:r>
            <a:r>
              <a:rPr lang="en-US" dirty="0" smtClean="0"/>
              <a:t>title</a:t>
            </a:r>
          </a:p>
          <a:p>
            <a:pPr lvl="1"/>
            <a:r>
              <a:rPr lang="en-US" dirty="0"/>
              <a:t>Number of words in the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Photos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697496"/>
            <a:ext cx="8947150" cy="2906046"/>
          </a:xfrm>
        </p:spPr>
      </p:pic>
    </p:spTree>
    <p:extLst>
      <p:ext uri="{BB962C8B-B14F-4D97-AF65-F5344CB8AC3E}">
        <p14:creationId xmlns:p14="http://schemas.microsoft.com/office/powerpoint/2010/main" val="424199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= Dummy variable</a:t>
            </a:r>
          </a:p>
          <a:p>
            <a:r>
              <a:rPr lang="en-US" dirty="0" smtClean="0"/>
              <a:t>&gt;= 10.000 shares  ==1</a:t>
            </a:r>
            <a:r>
              <a:rPr lang="en-US" dirty="0" smtClean="0"/>
              <a:t>, otherwise 0</a:t>
            </a:r>
          </a:p>
          <a:p>
            <a:r>
              <a:rPr lang="en-US" dirty="0" smtClean="0"/>
              <a:t>Only 2108 articles were really popular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60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366803"/>
            <a:ext cx="8947150" cy="3567431"/>
          </a:xfrm>
        </p:spPr>
      </p:pic>
    </p:spTree>
    <p:extLst>
      <p:ext uri="{BB962C8B-B14F-4D97-AF65-F5344CB8AC3E}">
        <p14:creationId xmlns:p14="http://schemas.microsoft.com/office/powerpoint/2010/main" val="16755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064544"/>
            <a:ext cx="5895975" cy="4171950"/>
          </a:xfrm>
        </p:spPr>
      </p:pic>
    </p:spTree>
    <p:extLst>
      <p:ext uri="{BB962C8B-B14F-4D97-AF65-F5344CB8AC3E}">
        <p14:creationId xmlns:p14="http://schemas.microsoft.com/office/powerpoint/2010/main" val="107388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33" y="1932223"/>
            <a:ext cx="6722075" cy="4640016"/>
          </a:xfrm>
        </p:spPr>
      </p:pic>
    </p:spTree>
    <p:extLst>
      <p:ext uri="{BB962C8B-B14F-4D97-AF65-F5344CB8AC3E}">
        <p14:creationId xmlns:p14="http://schemas.microsoft.com/office/powerpoint/2010/main" val="315066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score:</a:t>
            </a:r>
          </a:p>
          <a:p>
            <a:r>
              <a:rPr lang="en-US" b="1" dirty="0" smtClean="0"/>
              <a:t>0.94</a:t>
            </a:r>
          </a:p>
          <a:p>
            <a:r>
              <a:rPr lang="en-US" dirty="0" smtClean="0"/>
              <a:t>Sensitivity: 0.008</a:t>
            </a:r>
          </a:p>
          <a:p>
            <a:r>
              <a:rPr lang="en-US" dirty="0" smtClean="0"/>
              <a:t>Specificity: 0.99</a:t>
            </a:r>
          </a:p>
          <a:p>
            <a:r>
              <a:rPr lang="en-US" dirty="0" smtClean="0"/>
              <a:t>AUC:0.67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9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169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Finding the formula for Popularity</vt:lpstr>
      <vt:lpstr>Early success - Growth - 52/1</vt:lpstr>
      <vt:lpstr>Data</vt:lpstr>
      <vt:lpstr>Variables</vt:lpstr>
      <vt:lpstr>Classification Problem </vt:lpstr>
      <vt:lpstr>PowerPoint Presentation</vt:lpstr>
      <vt:lpstr>PowerPoint Presentation</vt:lpstr>
      <vt:lpstr>PowerPoint Presentation</vt:lpstr>
      <vt:lpstr>Logistic regression </vt:lpstr>
      <vt:lpstr>Next Steps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magic formula</dc:title>
  <dc:creator>Jorge Miranda</dc:creator>
  <cp:lastModifiedBy>Jorge Miranda</cp:lastModifiedBy>
  <cp:revision>9</cp:revision>
  <dcterms:created xsi:type="dcterms:W3CDTF">2015-09-22T21:29:49Z</dcterms:created>
  <dcterms:modified xsi:type="dcterms:W3CDTF">2015-10-29T23:03:45Z</dcterms:modified>
</cp:coreProperties>
</file>