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Finding the formula for Popularity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Popularity prediction using </a:t>
            </a:r>
            <a:r>
              <a:rPr lang="en-US" dirty="0" err="1" smtClean="0"/>
              <a:t>mashable</a:t>
            </a:r>
            <a:r>
              <a:rPr lang="en-US" dirty="0" smtClean="0"/>
              <a:t> articles from 2011-2012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9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success - Growth - 52/1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Mashable reached </a:t>
            </a:r>
            <a:r>
              <a:rPr lang="en-US" dirty="0" smtClean="0"/>
              <a:t>2 million </a:t>
            </a:r>
            <a:r>
              <a:rPr lang="en-US" dirty="0"/>
              <a:t>readers in its first 18 months. </a:t>
            </a:r>
            <a:endParaRPr lang="en-US" dirty="0" smtClean="0"/>
          </a:p>
          <a:p>
            <a:r>
              <a:rPr lang="en-US" dirty="0" smtClean="0"/>
              <a:t>Today </a:t>
            </a:r>
            <a:r>
              <a:rPr lang="en-US" dirty="0"/>
              <a:t>Mashable has over 20 million visitors</a:t>
            </a:r>
            <a:r>
              <a:rPr lang="en-US" dirty="0" smtClean="0"/>
              <a:t>.</a:t>
            </a:r>
          </a:p>
          <a:p>
            <a:r>
              <a:rPr lang="en-US" dirty="0"/>
              <a:t>Part of its success is because Mashable has gone beyond the 80/20 rule to reach the 52/1 rule, where 1% of its posts drives 52% of the traffic. In this scenario, know what is the recipe of the 1% is critical to Mashable’s business objectives.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61 variables</a:t>
            </a:r>
          </a:p>
          <a:p>
            <a:r>
              <a:rPr lang="en-US" dirty="0" smtClean="0"/>
              <a:t>It has about 40,000 articles published in 2011-2012</a:t>
            </a:r>
          </a:p>
          <a:p>
            <a:r>
              <a:rPr lang="en-US" dirty="0" smtClean="0"/>
              <a:t>Variables:</a:t>
            </a:r>
          </a:p>
          <a:p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Day of the week</a:t>
            </a:r>
          </a:p>
          <a:p>
            <a:pPr lvl="1"/>
            <a:r>
              <a:rPr lang="en-US" dirty="0"/>
              <a:t>Number of words in the </a:t>
            </a:r>
            <a:r>
              <a:rPr lang="en-US" dirty="0" smtClean="0"/>
              <a:t>title</a:t>
            </a:r>
          </a:p>
          <a:p>
            <a:pPr lvl="1"/>
            <a:r>
              <a:rPr lang="en-US" dirty="0"/>
              <a:t>Number of words in the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Photos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9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Shares: Number of time the article was shared on social media (</a:t>
            </a:r>
            <a:r>
              <a:rPr lang="en-US" dirty="0" err="1" smtClean="0"/>
              <a:t>facebook</a:t>
            </a:r>
            <a:r>
              <a:rPr lang="en-US" dirty="0" smtClean="0"/>
              <a:t>, twitter, google+, 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Other possible metrics:</a:t>
            </a:r>
          </a:p>
          <a:p>
            <a:r>
              <a:rPr lang="en-US" dirty="0" smtClean="0"/>
              <a:t>Number of comments</a:t>
            </a:r>
          </a:p>
          <a:p>
            <a:r>
              <a:rPr lang="en-US" dirty="0" smtClean="0"/>
              <a:t>Number of </a:t>
            </a:r>
            <a:r>
              <a:rPr lang="en-US" dirty="0" err="1" smtClean="0"/>
              <a:t>pageviews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0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156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Finding the formula for Popularity</vt:lpstr>
      <vt:lpstr>Early success - Growth - 52/1</vt:lpstr>
      <vt:lpstr>Data</vt:lpstr>
      <vt:lpstr>Target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magic formula</dc:title>
  <dc:creator>Jorge Miranda</dc:creator>
  <cp:lastModifiedBy>Jorge Miranda</cp:lastModifiedBy>
  <cp:revision>4</cp:revision>
  <dcterms:created xsi:type="dcterms:W3CDTF">2015-09-22T21:29:49Z</dcterms:created>
  <dcterms:modified xsi:type="dcterms:W3CDTF">2015-09-22T22:01:16Z</dcterms:modified>
</cp:coreProperties>
</file>