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105A6-53B4-D941-954B-B92BFFC40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DA0D5B-A709-C145-9273-3B6277BCF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6B9C92-E5DA-DC49-B9E8-0E712F70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45D3-DDA4-FC45-8DDC-6CF859181AAE}" type="datetimeFigureOut">
              <a:rPr kumimoji="1" lang="ko-Kore-KR" altLang="en-US" smtClean="0"/>
              <a:t>2021. 1. 21.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D5390A-A80E-9245-9564-BA1DDAFE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DA226-DD8D-EB4E-980E-7CC55B3A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FD11-D1C2-ED4F-A0C7-1AE913A3DD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174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93CBA-ACD2-8247-86CD-96152707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154684-472E-054D-AC88-056063CB0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79773-B407-8D41-B11A-C3330F93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45D3-DDA4-FC45-8DDC-6CF859181AAE}" type="datetimeFigureOut">
              <a:rPr kumimoji="1" lang="ko-Kore-KR" altLang="en-US" smtClean="0"/>
              <a:t>2021. 1. 21.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504DB-EF82-9049-AF14-5629BCC1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7F808-FE51-5E46-98E0-66AF4049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FD11-D1C2-ED4F-A0C7-1AE913A3DD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63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478102-B9DA-ED4B-9460-32D263B05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581CDF-EF82-D148-BCF8-99EC4A921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5282AF-5FD0-4247-BDB9-DFE1E4E2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45D3-DDA4-FC45-8DDC-6CF859181AAE}" type="datetimeFigureOut">
              <a:rPr kumimoji="1" lang="ko-Kore-KR" altLang="en-US" smtClean="0"/>
              <a:t>2021. 1. 21.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5D24C-B40C-5D4C-9332-EC76A4E4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A2D16-40FF-A043-B7D6-4A6E04C0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FD11-D1C2-ED4F-A0C7-1AE913A3DD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209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29BD7-5AB2-8D44-9C2A-9AF31EEA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D9393A-7493-0148-A301-8E1FBCD3F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217B54-5C00-1747-AFEE-43F08311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45D3-DDA4-FC45-8DDC-6CF859181AAE}" type="datetimeFigureOut">
              <a:rPr kumimoji="1" lang="ko-Kore-KR" altLang="en-US" smtClean="0"/>
              <a:t>2021. 1. 21.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D449D-19DF-6847-96AF-70DF320E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3EFD8F-D147-A241-9810-2858DCCFE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FD11-D1C2-ED4F-A0C7-1AE913A3DD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516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5706C-9D6B-D54F-ACBB-570762F10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8ED20B-3695-0E4B-9E49-33EFA3525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8EE8A-98CD-0D4F-9758-A7CE8831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45D3-DDA4-FC45-8DDC-6CF859181AAE}" type="datetimeFigureOut">
              <a:rPr kumimoji="1" lang="ko-Kore-KR" altLang="en-US" smtClean="0"/>
              <a:t>2021. 1. 21.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9ED372-9D54-374F-B72E-510E05BA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764CE-2E91-8448-A440-7CD6F089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FD11-D1C2-ED4F-A0C7-1AE913A3DD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125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DF197-EC2C-D542-B699-8CB41516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7E9D07-AD63-F447-9B2B-5F3EDAE03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EA164-EAFD-594B-8C50-D0A470F9B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23949-90A3-8844-883A-1D177EA8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45D3-DDA4-FC45-8DDC-6CF859181AAE}" type="datetimeFigureOut">
              <a:rPr kumimoji="1" lang="ko-Kore-KR" altLang="en-US" smtClean="0"/>
              <a:t>2021. 1. 21.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BE7AAD-EF0B-9649-81D2-2B04BEBB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91FF64-7E67-6F48-83CB-AB963015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FD11-D1C2-ED4F-A0C7-1AE913A3DD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78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6B2DB-70E3-6F42-B74E-160282F4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5ECBBE-3801-5448-A536-F2D428895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9FB511-7690-304F-A606-93B34E826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B90156-6945-B946-8E4B-D9961860E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B24248-8D75-E147-9C75-C4E6A5485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2C5554-B37A-CE4E-A9CA-ABB95EA2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45D3-DDA4-FC45-8DDC-6CF859181AAE}" type="datetimeFigureOut">
              <a:rPr kumimoji="1" lang="ko-Kore-KR" altLang="en-US" smtClean="0"/>
              <a:t>2021. 1. 21.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9F8AC4-0D0C-1A43-B966-4B7AD986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B8B85B-1E88-D04D-B686-DE6FD14F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FD11-D1C2-ED4F-A0C7-1AE913A3DD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775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E809E-1E28-8F45-9638-77156040C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D8AF28-019B-E04A-9A59-CD3D5A5F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45D3-DDA4-FC45-8DDC-6CF859181AAE}" type="datetimeFigureOut">
              <a:rPr kumimoji="1" lang="ko-Kore-KR" altLang="en-US" smtClean="0"/>
              <a:t>2021. 1. 21.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2D57C9-10B0-5849-847B-600490F1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3EE4F1-E360-EA40-BC91-388A699C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FD11-D1C2-ED4F-A0C7-1AE913A3DD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736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058A88-D820-5F4A-8F00-97A276E8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45D3-DDA4-FC45-8DDC-6CF859181AAE}" type="datetimeFigureOut">
              <a:rPr kumimoji="1" lang="ko-Kore-KR" altLang="en-US" smtClean="0"/>
              <a:t>2021. 1. 21.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A8719F-0C46-BF43-97A5-B375A1DF0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633118-0D18-0644-9114-C4EB1B84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FD11-D1C2-ED4F-A0C7-1AE913A3DD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62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2E6A0-C336-8544-864C-CBFDBE77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254B4-36F4-CB49-AC08-C192BEB84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EF203E-518A-FA44-800D-E958C5B7D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F0AA92-288D-C54D-9C46-FAF6D4C7A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45D3-DDA4-FC45-8DDC-6CF859181AAE}" type="datetimeFigureOut">
              <a:rPr kumimoji="1" lang="ko-Kore-KR" altLang="en-US" smtClean="0"/>
              <a:t>2021. 1. 21.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42839-C94E-114B-8A36-0BFD7599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1659E-C3BC-E748-8A31-6D3E15B8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FD11-D1C2-ED4F-A0C7-1AE913A3DD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7545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9EE32-2057-F14D-B372-9349F49F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74B6D4-CD09-B047-9BFB-408DCE68B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1ECCC8-A732-6B42-8A52-62796A7F5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142D16-451E-3C4C-90DB-A7E15DB6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45D3-DDA4-FC45-8DDC-6CF859181AAE}" type="datetimeFigureOut">
              <a:rPr kumimoji="1" lang="ko-Kore-KR" altLang="en-US" smtClean="0"/>
              <a:t>2021. 1. 21.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EDDF30-A139-5C4A-A2F6-7A96B9E3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C59092-2EB5-094F-8393-12EC6514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FD11-D1C2-ED4F-A0C7-1AE913A3DD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089050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E607D4-AB46-E349-A180-0883A887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3F6C89-8EED-8140-979F-6411CC124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DE584-67B2-AB46-93DB-55464DE92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45D3-DDA4-FC45-8DDC-6CF859181AAE}" type="datetimeFigureOut">
              <a:rPr kumimoji="1" lang="ko-Kore-KR" altLang="en-US" smtClean="0"/>
              <a:t>2021. 1. 21.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BA7E68-B960-9540-B774-7426381C8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19B1BF-65AA-0747-A715-392164B95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3FD11-D1C2-ED4F-A0C7-1AE913A3DD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975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A6B19-3AC3-C34E-BB4F-10E20D4D9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선형 대수학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B7A9A3-CEC3-3C41-845D-C8B91D7D16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선형 방정식 및 행렬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0541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37862-DBD2-5D43-A5C6-28447C20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예선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6A658-9F7A-9A46-AF3A-4770C605E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323"/>
            <a:ext cx="10515600" cy="1494045"/>
          </a:xfrm>
        </p:spPr>
        <p:txBody>
          <a:bodyPr/>
          <a:lstStyle/>
          <a:p>
            <a:r>
              <a:t>두 가지 주요 문제에 집중</a:t>
            </a:r>
          </a:p>
          <a:p>
            <a:pPr lvl="1"/>
            <a:r>
              <a:t>선형 방정식 시스템의 솔루션</a:t>
            </a:r>
          </a:p>
          <a:p>
            <a:pPr lvl="1"/>
            <a:r>
              <a:t>고유값 문제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CA704B5-6C26-644F-8718-44F2473334EA}"/>
              </a:ext>
            </a:extLst>
          </p:cNvPr>
          <p:cNvSpPr txBox="1">
            <a:spLocks/>
          </p:cNvSpPr>
          <p:nvPr/>
        </p:nvSpPr>
        <p:spPr>
          <a:xfrm>
            <a:off x="838200" y="3668575"/>
            <a:ext cx="10515600" cy="1494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이러한 문제의 해결은 벡터 공간, 내부 제품 및 선형 변환과 같은 이 두 문제와 독립적으로 유용한 많은 새로운 아이디어를 도입할 것이다.</a:t>
            </a:r>
          </a:p>
        </p:txBody>
      </p:sp>
    </p:spTree>
    <p:extLst>
      <p:ext uri="{BB962C8B-B14F-4D97-AF65-F5344CB8AC3E}">
        <p14:creationId xmlns:p14="http://schemas.microsoft.com/office/powerpoint/2010/main" val="80867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50</Words>
  <Application>Microsoft Macintosh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Linear Algebra</vt:lpstr>
      <vt:lpstr>Preliminaries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Alegbra</dc:title>
  <dc:creator>Choi Hojune</dc:creator>
  <cp:lastModifiedBy>Choi Hojune</cp:lastModifiedBy>
  <cp:revision>2</cp:revision>
  <dcterms:created xsi:type="dcterms:W3CDTF">2021-01-21T07:04:42Z</dcterms:created>
  <dcterms:modified xsi:type="dcterms:W3CDTF">2021-01-21T07:08:36Z</dcterms:modified>
</cp:coreProperties>
</file>