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05A6-53B4-D941-954B-B92BFFC40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DA0D5B-A709-C145-9273-3B6277BC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B9C92-E5DA-DC49-B9E8-0E712F70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5390A-A80E-9245-9564-BA1DDAFE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DA226-DD8D-EB4E-980E-7CC55B3A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4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3CBA-ACD2-8247-86CD-9615270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54684-472E-054D-AC88-056063CB0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79773-B407-8D41-B11A-C3330F93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504DB-EF82-9049-AF14-5629BCC1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7F808-FE51-5E46-98E0-66AF404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3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78102-B9DA-ED4B-9460-32D263B05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81CDF-EF82-D148-BCF8-99EC4A92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282AF-5FD0-4247-BDB9-DFE1E4E2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5D24C-B40C-5D4C-9332-EC76A4E4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2D16-40FF-A043-B7D6-4A6E04C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0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9BD7-5AB2-8D44-9C2A-9AF31EE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393A-7493-0148-A301-8E1FBCD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17B54-5C00-1747-AFEE-43F08311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D449D-19DF-6847-96AF-70DF320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EFD8F-D147-A241-9810-2858DCCF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51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5706C-9D6B-D54F-ACBB-570762F1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ED20B-3695-0E4B-9E49-33EFA352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EE8A-98CD-0D4F-9758-A7CE8831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ED372-9D54-374F-B72E-510E05BA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764CE-2E91-8448-A440-7CD6F089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12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DF197-EC2C-D542-B699-8CB41516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E9D07-AD63-F447-9B2B-5F3EDAE0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FEA164-EAFD-594B-8C50-D0A470F9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3949-90A3-8844-883A-1D177EA8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E7AAD-EF0B-9649-81D2-2B04BEB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1FF64-7E67-6F48-83CB-AB96301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6B2DB-70E3-6F42-B74E-160282F4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ECBBE-3801-5448-A536-F2D42889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9FB511-7690-304F-A606-93B34E826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B90156-6945-B946-8E4B-D9961860E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24248-8D75-E147-9C75-C4E6A5485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C5554-B37A-CE4E-A9CA-ABB95EA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9F8AC4-0D0C-1A43-B966-4B7AD986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8B85B-1E88-D04D-B686-DE6FD14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77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E809E-1E28-8F45-9638-77156040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8AF28-019B-E04A-9A59-CD3D5A5F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2D57C9-10B0-5849-847B-600490F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EE4F1-E360-EA40-BC91-388A699C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36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058A88-D820-5F4A-8F00-97A276E8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A8719F-0C46-BF43-97A5-B375A1DF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33118-0D18-0644-9114-C4EB1B8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2E6A0-C336-8544-864C-CBFDBE77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254B4-36F4-CB49-AC08-C192BEB8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F203E-518A-FA44-800D-E958C5B7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0AA92-288D-C54D-9C46-FAF6D4C7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2839-C94E-114B-8A36-0BFD7599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1659E-C3BC-E748-8A31-6D3E15B8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4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EE32-2057-F14D-B372-9349F49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74B6D4-CD09-B047-9BFB-408DCE68B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ECCC8-A732-6B42-8A52-62796A7F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42D16-451E-3C4C-90DB-A7E15DB6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DDF30-A139-5C4A-A2F6-7A96B9E3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59092-2EB5-094F-8393-12EC651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8905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E607D4-AB46-E349-A180-0883A887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6C89-8EED-8140-979F-6411CC12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DE584-67B2-AB46-93DB-55464DE92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45D3-DDA4-FC45-8DDC-6CF859181AAE}" type="datetimeFigureOut">
              <a:rPr kumimoji="1" lang="ko-Kore-KR" altLang="en-US" smtClean="0"/>
              <a:t>2021. 1. 21.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A7E68-B960-9540-B774-7426381C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9B1BF-65AA-0747-A715-392164B9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FD11-D1C2-ED4F-A0C7-1AE913A3DD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7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A6B19-3AC3-C34E-BB4F-10E20D4D9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Linear algebra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7A9A3-CEC3-3C41-845D-C8B91D7D1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Linear Equations and Matrixes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4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37862-DBD2-5D43-A5C6-28447C20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heats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6A658-9F7A-9A46-AF3A-4770C605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323"/>
            <a:ext cx="10515600" cy="1494045"/>
          </a:xfrm>
        </p:spPr>
        <p:txBody>
          <a:bodyPr/>
          <a:lstStyle/>
          <a:p>
            <a:r>
              <a:t>Focus on two main issues</a:t>
            </a:r>
          </a:p>
          <a:p>
            <a:pPr lvl="1"/>
            <a:r>
              <a:t>Solutions for Linear Equation Systems</a:t>
            </a:r>
          </a:p>
          <a:p>
            <a:pPr lvl="1"/>
            <a:r>
              <a:t>eigenvalue problem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CA704B5-6C26-644F-8718-44F2473334EA}"/>
              </a:ext>
            </a:extLst>
          </p:cNvPr>
          <p:cNvSpPr txBox="1">
            <a:spLocks/>
          </p:cNvSpPr>
          <p:nvPr/>
        </p:nvSpPr>
        <p:spPr>
          <a:xfrm>
            <a:off x="838200" y="3668575"/>
            <a:ext cx="10515600" cy="14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Solving these problems will introduce many new ideas that are independently useful to these two problems, such as vector spaces, internal products, and linear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8086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Linear Algebra</vt:lpstr>
      <vt:lpstr>Preliminaries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Alegbra</dc:title>
  <dc:creator>Choi Hojune</dc:creator>
  <cp:lastModifiedBy>Choi Hojune</cp:lastModifiedBy>
  <cp:revision>2</cp:revision>
  <dcterms:created xsi:type="dcterms:W3CDTF">2021-01-21T07:04:42Z</dcterms:created>
  <dcterms:modified xsi:type="dcterms:W3CDTF">2021-01-21T07:08:36Z</dcterms:modified>
</cp:coreProperties>
</file>