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1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3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6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3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CDE5B-F462-4D14-837D-112735F4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0AC3A-B230-41C6-ABF4-B7496DB3A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5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C7B9-6065-4920-B231-C6FBC255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38E78-7293-41D9-A567-F10AAF81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9676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갤러리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USER</cp:lastModifiedBy>
  <cp:revision>1</cp:revision>
  <dcterms:created xsi:type="dcterms:W3CDTF">2020-07-11T12:32:03Z</dcterms:created>
  <dcterms:modified xsi:type="dcterms:W3CDTF">2020-07-11T12:33:33Z</dcterms:modified>
</cp:coreProperties>
</file>