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4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0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4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9/18/21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0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9/18/21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2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9/18/21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5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9/18/21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0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3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9/18/21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5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rrow on a line map">
            <a:extLst>
              <a:ext uri="{FF2B5EF4-FFF2-40B4-BE49-F238E27FC236}">
                <a16:creationId xmlns:a16="http://schemas.microsoft.com/office/drawing/2014/main" id="{86B8F3E0-A0DB-482E-8537-2A60CB58E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525" r="-2" b="-2"/>
          <a:stretch/>
        </p:blipFill>
        <p:spPr>
          <a:xfrm>
            <a:off x="-1256372" y="-306104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D1677F-9E72-2245-BF78-D231BA7E4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DataKind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BE543-F4C9-4B44-89C5-AA153B858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Housing Insecurity</a:t>
            </a:r>
          </a:p>
        </p:txBody>
      </p:sp>
    </p:spTree>
    <p:extLst>
      <p:ext uri="{BB962C8B-B14F-4D97-AF65-F5344CB8AC3E}">
        <p14:creationId xmlns:p14="http://schemas.microsoft.com/office/powerpoint/2010/main" val="432767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20172-F0B1-BC47-9E07-2BFDA900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34" y="-320006"/>
            <a:ext cx="4414202" cy="13067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Orange County, FL </a:t>
            </a:r>
          </a:p>
        </p:txBody>
      </p:sp>
      <p:pic>
        <p:nvPicPr>
          <p:cNvPr id="12" name="Content Placeholder 11" descr="Map&#10;&#10;Description automatically generated">
            <a:extLst>
              <a:ext uri="{FF2B5EF4-FFF2-40B4-BE49-F238E27FC236}">
                <a16:creationId xmlns:a16="http://schemas.microsoft.com/office/drawing/2014/main" id="{FEA6C649-9C87-6C49-88D4-D1382B411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722" y="1024758"/>
            <a:ext cx="3714654" cy="2645926"/>
          </a:xfr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54614FC-208E-436C-B98E-D8501408A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84733A1-B859-4136-88F5-E5AEA4C15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00D9B2C-8AC0-45B7-B326-43CE31930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0C3E0C7-2ABA-4B7B-953E-60B53B1B6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E88742-01F0-40B9-A01E-C186C3168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E2C051-F87C-4565-A6DB-D86536580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71935" y="579694"/>
              <a:ext cx="0" cy="5704216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22C4F50-236D-4F6E-B971-8FA5E6469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586979" y="1024758"/>
              <a:ext cx="5514457" cy="4736267"/>
            </a:xfrm>
            <a:custGeom>
              <a:avLst/>
              <a:gdLst>
                <a:gd name="connsiteX0" fmla="*/ 1700213 w 3400426"/>
                <a:gd name="connsiteY0" fmla="*/ 2920565 h 2920565"/>
                <a:gd name="connsiteX1" fmla="*/ 0 w 3400426"/>
                <a:gd name="connsiteY1" fmla="*/ 1220352 h 2920565"/>
                <a:gd name="connsiteX2" fmla="*/ 0 w 3400426"/>
                <a:gd name="connsiteY2" fmla="*/ 615515 h 2920565"/>
                <a:gd name="connsiteX3" fmla="*/ 0 w 3400426"/>
                <a:gd name="connsiteY3" fmla="*/ 0 h 2920565"/>
                <a:gd name="connsiteX4" fmla="*/ 3400426 w 3400426"/>
                <a:gd name="connsiteY4" fmla="*/ 0 h 2920565"/>
                <a:gd name="connsiteX5" fmla="*/ 3400426 w 3400426"/>
                <a:gd name="connsiteY5" fmla="*/ 1220352 h 2920565"/>
                <a:gd name="connsiteX6" fmla="*/ 1700213 w 3400426"/>
                <a:gd name="connsiteY6" fmla="*/ 2920565 h 292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00426" h="2920565">
                  <a:moveTo>
                    <a:pt x="1700213" y="2920565"/>
                  </a:moveTo>
                  <a:cubicBezTo>
                    <a:pt x="761211" y="2920565"/>
                    <a:pt x="0" y="2159354"/>
                    <a:pt x="0" y="1220352"/>
                  </a:cubicBezTo>
                  <a:lnTo>
                    <a:pt x="0" y="615515"/>
                  </a:lnTo>
                  <a:lnTo>
                    <a:pt x="0" y="0"/>
                  </a:lnTo>
                  <a:lnTo>
                    <a:pt x="3400426" y="0"/>
                  </a:lnTo>
                  <a:lnTo>
                    <a:pt x="3400426" y="1220352"/>
                  </a:lnTo>
                  <a:cubicBezTo>
                    <a:pt x="3400426" y="2159354"/>
                    <a:pt x="2639215" y="2920565"/>
                    <a:pt x="1700213" y="2920565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81B330B-87A1-441F-AE62-23AD2DF54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75603" y="3422563"/>
              <a:ext cx="0" cy="2835001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474177-566A-411D-9362-332EE582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342256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E40BEE8-F662-6245-A649-161DE7CDE6E8}"/>
              </a:ext>
            </a:extLst>
          </p:cNvPr>
          <p:cNvSpPr txBox="1"/>
          <p:nvPr/>
        </p:nvSpPr>
        <p:spPr>
          <a:xfrm>
            <a:off x="6061408" y="5902304"/>
            <a:ext cx="4872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Housing loss in neighborhoods (predominately African-American) with low income and high unemployment</a:t>
            </a:r>
          </a:p>
        </p:txBody>
      </p:sp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1E7C484A-EA5D-A342-AB2F-0524B296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306" y="819741"/>
            <a:ext cx="4031258" cy="2456696"/>
          </a:xfrm>
          <a:prstGeom prst="rect">
            <a:avLst/>
          </a:prstGeom>
        </p:spPr>
      </p:pic>
      <p:pic>
        <p:nvPicPr>
          <p:cNvPr id="20" name="Picture 19" descr="A map of the world&#10;&#10;Description automatically generated with low confidence">
            <a:extLst>
              <a:ext uri="{FF2B5EF4-FFF2-40B4-BE49-F238E27FC236}">
                <a16:creationId xmlns:a16="http://schemas.microsoft.com/office/drawing/2014/main" id="{00FEB172-A3FB-1349-A16A-EEF977F1A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725" y="3435436"/>
            <a:ext cx="3209143" cy="2135023"/>
          </a:xfrm>
          <a:prstGeom prst="rect">
            <a:avLst/>
          </a:prstGeom>
        </p:spPr>
      </p:pic>
      <p:pic>
        <p:nvPicPr>
          <p:cNvPr id="31" name="Picture 30" descr="A picture containing shape&#10;&#10;Description automatically generated">
            <a:extLst>
              <a:ext uri="{FF2B5EF4-FFF2-40B4-BE49-F238E27FC236}">
                <a16:creationId xmlns:a16="http://schemas.microsoft.com/office/drawing/2014/main" id="{E7CC1D4B-BA4B-9A41-90ED-27AF6D334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1509" y="3435428"/>
            <a:ext cx="3171757" cy="2135023"/>
          </a:xfrm>
          <a:prstGeom prst="rect">
            <a:avLst/>
          </a:prstGeom>
        </p:spPr>
      </p:pic>
      <p:pic>
        <p:nvPicPr>
          <p:cNvPr id="33" name="Picture 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9AD09D33-379E-D443-AC8B-E1C8B64BE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908" y="3708661"/>
            <a:ext cx="4735719" cy="28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7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DBE8-92AF-9243-9A3A-68A90DE9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Findings about population in Orange County (2014-2019)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1C387-C4BA-0445-8EAA-CBF3A71B5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409"/>
            <a:ext cx="10515600" cy="16573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was a 10% increase in widowed/ divorced women</a:t>
            </a:r>
          </a:p>
          <a:p>
            <a:r>
              <a:rPr lang="en-US" dirty="0"/>
              <a:t>Family size has shrunk 20% in five years</a:t>
            </a:r>
          </a:p>
          <a:p>
            <a:r>
              <a:rPr lang="en-US" dirty="0"/>
              <a:t>Baby boom 35% increase</a:t>
            </a:r>
          </a:p>
          <a:p>
            <a:r>
              <a:rPr lang="en-US" dirty="0"/>
              <a:t>10% increase in grandparents living with grandchildren</a:t>
            </a:r>
          </a:p>
          <a:p>
            <a:r>
              <a:rPr lang="en-US" dirty="0"/>
              <a:t>10% increase in disability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645DC-1350-B043-96FC-B64BA3137AE6}"/>
              </a:ext>
            </a:extLst>
          </p:cNvPr>
          <p:cNvSpPr txBox="1"/>
          <p:nvPr/>
        </p:nvSpPr>
        <p:spPr>
          <a:xfrm>
            <a:off x="735725" y="4130129"/>
            <a:ext cx="113616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The key findings point to future challenges. Single mothers, higher fertility, and their children living with grandparents but they are not correlated with displaced housing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Displaced housing affects races unequally, and follows pattern of low income, high unemployment.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73142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7E2E8"/>
      </a:lt2>
      <a:accent1>
        <a:srgbClr val="86AC7C"/>
      </a:accent1>
      <a:accent2>
        <a:srgbClr val="6FAF7C"/>
      </a:accent2>
      <a:accent3>
        <a:srgbClr val="7CAC99"/>
      </a:accent3>
      <a:accent4>
        <a:srgbClr val="6EAAAD"/>
      </a:accent4>
      <a:accent5>
        <a:srgbClr val="82A6C3"/>
      </a:accent5>
      <a:accent6>
        <a:srgbClr val="7A83BF"/>
      </a:accent6>
      <a:hlink>
        <a:srgbClr val="A069AE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114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Footlight MT Light</vt:lpstr>
      <vt:lpstr>ArchVTI</vt:lpstr>
      <vt:lpstr>DataKind </vt:lpstr>
      <vt:lpstr>Orange County, FL </vt:lpstr>
      <vt:lpstr>Key Findings about population in Orange County (2014-2019)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DataKind </dc:title>
  <dc:creator>Jeffrey Ng</dc:creator>
  <cp:lastModifiedBy>Jeffrey Ng</cp:lastModifiedBy>
  <cp:revision>2</cp:revision>
  <dcterms:created xsi:type="dcterms:W3CDTF">2021-09-18T15:45:19Z</dcterms:created>
  <dcterms:modified xsi:type="dcterms:W3CDTF">2021-09-18T18:39:45Z</dcterms:modified>
</cp:coreProperties>
</file>