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8: Triggers &amp; CTEs in MySQL (Mocha Madness)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Team: &lt;Your Names&gt;</a:t>
            </a:r>
          </a:p>
          <a:p>
            <a:pPr/>
            <a:r>
              <a:t>DB: mocha_madness_v3</a:t>
            </a:r>
          </a:p>
          <a:p>
            <a:pPr/>
            <a:r>
              <a:t>Tools: MySQL Workbench 8.x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CTE Example 2 – Top Products by Revenue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WITH item_rev AS (</a:t>
            </a:r>
            <a:br/>
            <a:r>
              <a:t>  SELECT oi.product_id,</a:t>
            </a:r>
            <a:br/>
            <a:r>
              <a:t>         SUM(oi.quantity * oi.unit_price) AS revenue</a:t>
            </a:r>
            <a:br/>
            <a:r>
              <a:t>  FROM order_items oi</a:t>
            </a:r>
            <a:br/>
            <a:r>
              <a:t>  GROUP BY oi.product_id</a:t>
            </a:r>
            <a:br/>
            <a:r>
              <a:t>)</a:t>
            </a:r>
            <a:br/>
            <a:r>
              <a:t>SELECT p.product_id, p.product_name, ir.revenue</a:t>
            </a:r>
            <a:br/>
            <a:r>
              <a:t>FROM item_rev ir</a:t>
            </a:r>
            <a:br/>
            <a:r>
              <a:t>JOIN products p ON p.product_id = ir.product_id</a:t>
            </a:r>
            <a:br/>
            <a:r>
              <a:t>ORDER BY ir.revenue DESC</a:t>
            </a:r>
            <a:br/>
            <a:r>
              <a:t>LIMIT 10;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CTE Example 3 – Orders &amp; Payment Status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WITH order_amounts AS (</a:t>
            </a:r>
            <a:br/>
            <a:r>
              <a:t>  SELECT o.order_id, SUM(oi.quantity * oi.unit_price) AS order_total</a:t>
            </a:r>
            <a:br/>
            <a:r>
              <a:t>  FROM orders o</a:t>
            </a:r>
            <a:br/>
            <a:r>
              <a:t>  JOIN order_items oi ON oi.order_id = o.order_id</a:t>
            </a:r>
            <a:br/>
            <a:r>
              <a:t>  GROUP BY o.order_id</a:t>
            </a:r>
            <a:br/>
            <a:r>
              <a:t>),</a:t>
            </a:r>
            <a:br/>
            <a:r>
              <a:t>paid AS (</a:t>
            </a:r>
            <a:br/>
            <a:r>
              <a:t>  SELECT p.order_id, SUM(p.amount) AS paid_total</a:t>
            </a:r>
            <a:br/>
            <a:r>
              <a:t>  FROM payments p</a:t>
            </a:r>
            <a:br/>
            <a:r>
              <a:t>  GROUP BY p.order_id</a:t>
            </a:r>
            <a:br/>
            <a:r>
              <a:t>)</a:t>
            </a:r>
            <a:br/>
            <a:r>
              <a:t>SELECT oa.order_id,</a:t>
            </a:r>
            <a:br/>
            <a:r>
              <a:t>       oa.order_total,</a:t>
            </a:r>
            <a:br/>
            <a:r>
              <a:t>       COALESCE(paid.paid_total, 0) AS paid_total,</a:t>
            </a:r>
            <a:br/>
            <a:r>
              <a:t>       CASE</a:t>
            </a:r>
            <a:br/>
            <a:r>
              <a:t>         WHEN COALESCE(paid.paid_total,0) = 0 THEN 'UNPAID'</a:t>
            </a:r>
            <a:br/>
            <a:r>
              <a:t>         WHEN COALESCE(paid.paid_total,0) &lt; oa.order_total THEN 'PARTIAL'</a:t>
            </a:r>
            <a:br/>
            <a:r>
              <a:t>         WHEN COALESCE(paid.paid_total,0) = oa.order_total THEN 'PAID'</a:t>
            </a:r>
            <a:br/>
            <a:r>
              <a:t>         ELSE 'OVERPAID'</a:t>
            </a:r>
            <a:br/>
            <a:r>
              <a:t>       END AS payment_status</a:t>
            </a:r>
            <a:br/>
            <a:r>
              <a:t>FROM order_amounts oa</a:t>
            </a:r>
            <a:br/>
            <a:r>
              <a:t>LEFT JOIN paid ON paid.order_id = oa.order_id</a:t>
            </a:r>
            <a:br/>
            <a:r>
              <a:t>ORDER BY oa.order_id DESC;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to Include (MySQL Workbench)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Trigger DDL tabs for customers &amp; order_items</a:t>
            </a:r>
          </a:p>
          <a:p>
            <a:pPr/>
            <a:r>
              <a:t>Audit tables SELECT results (customer_audit &amp; product_stock_audit)</a:t>
            </a:r>
          </a:p>
          <a:p>
            <a:pPr/>
            <a:r>
              <a:t>CTE query windows &amp; result grids</a:t>
            </a:r>
          </a:p>
          <a:p>
            <a:pPr/>
            <a:r>
              <a:t>Schema navigator showing triggers under each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– View vs CTE (for Q&amp;A)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CTE: temporary, scoped to one statement; great for readable steps</a:t>
            </a:r>
          </a:p>
          <a:p>
            <a:pPr/>
            <a:r>
              <a:t>View: stored, reusable object; good for shared, stable logic</a:t>
            </a:r>
          </a:p>
          <a:p>
            <a:pPr/>
            <a:r>
              <a:t>Both can be combined: CTEs feeding a view definition (if needed)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Trigger?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Automatic code that runs on INSERT/UPDATE/DELETE</a:t>
            </a:r>
          </a:p>
          <a:p>
            <a:pPr/>
            <a:r>
              <a:t>Uses NEW and OLD rows to enforce business rules</a:t>
            </a:r>
          </a:p>
          <a:p>
            <a:pPr/>
            <a:r>
              <a:t>We use triggers for: audit logs &amp; inventory 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 Table DDL – customer_audit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CREATE TABLE customer_audit (</a:t>
            </a:r>
            <a:br/>
            <a:r>
              <a:t>  audit_id INT AUTO_INCREMENT PRIMARY KEY,</a:t>
            </a:r>
            <a:br/>
            <a:r>
              <a:t>  customer_id INT,</a:t>
            </a:r>
            <a:br/>
            <a:r>
              <a:t>  action_type VARCHAR(10),</a:t>
            </a:r>
            <a:br/>
            <a:r>
              <a:t>  changed_by VARCHAR(100) DEFAULT CURRENT_USER(),</a:t>
            </a:r>
            <a:br/>
            <a:r>
              <a:t>  old_email VARCHAR(255),</a:t>
            </a:r>
            <a:br/>
            <a:r>
              <a:t>  new_email VARCHAR(255),</a:t>
            </a:r>
            <a:br/>
            <a:r>
              <a:t>  action_time TIMESTAMP DEFAULT CURRENT_TIMESTAMP</a:t>
            </a:r>
            <a:br/>
            <a: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 – customers (INSERT/UPDATE/DELETE)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DELIMITER //</a:t>
            </a:r>
            <a:br/>
            <a:br/>
            <a:r>
              <a:t>CREATE TRIGGER trg_customer_insert</a:t>
            </a:r>
            <a:br/>
            <a:r>
              <a:t>AFTER INSERT ON customers</a:t>
            </a:r>
            <a:br/>
            <a:r>
              <a:t>FOR EACH ROW</a:t>
            </a:r>
            <a:br/>
            <a:r>
              <a:t>BEGIN</a:t>
            </a:r>
            <a:br/>
            <a:r>
              <a:t>  INSERT INTO customer_audit(customer_id, action_type, new_email)</a:t>
            </a:r>
            <a:br/>
            <a:r>
              <a:t>  VALUES (NEW.customer_id, 'INSERT', NEW.email);</a:t>
            </a:r>
            <a:br/>
            <a:r>
              <a:t>END //</a:t>
            </a:r>
            <a:br/>
            <a:br/>
            <a:r>
              <a:t>CREATE TRIGGER trg_customer_update</a:t>
            </a:r>
            <a:br/>
            <a:r>
              <a:t>AFTER UPDATE ON customers</a:t>
            </a:r>
            <a:br/>
            <a:r>
              <a:t>FOR EACH ROW</a:t>
            </a:r>
            <a:br/>
            <a:r>
              <a:t>BEGIN</a:t>
            </a:r>
            <a:br/>
            <a:r>
              <a:t>  INSERT INTO customer_audit(customer_id, action_type, old_email, new_email)</a:t>
            </a:r>
            <a:br/>
            <a:r>
              <a:t>  VALUES (NEW.customer_id, 'UPDATE', OLD.email, NEW.email);</a:t>
            </a:r>
            <a:br/>
            <a:r>
              <a:t>END //</a:t>
            </a:r>
            <a:br/>
            <a:br/>
            <a:r>
              <a:t>CREATE TRIGGER trg_customer_delete</a:t>
            </a:r>
            <a:br/>
            <a:r>
              <a:t>AFTER DELETE ON customers</a:t>
            </a:r>
            <a:br/>
            <a:r>
              <a:t>FOR EACH ROW</a:t>
            </a:r>
            <a:br/>
            <a:r>
              <a:t>BEGIN</a:t>
            </a:r>
            <a:br/>
            <a:r>
              <a:t>  INSERT INTO customer_audit(customer_id, action_type, old_email)</a:t>
            </a:r>
            <a:br/>
            <a:r>
              <a:t>  VALUES (OLD.customer_id, 'DELETE', OLD.email);</a:t>
            </a:r>
            <a:br/>
            <a:r>
              <a:t>END //</a:t>
            </a:r>
            <a:br/>
            <a:br/>
            <a:r>
              <a:t>DELIMITER 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Audit Table – product_stock_audit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CREATE TABLE product_stock_audit (</a:t>
            </a:r>
            <a:br/>
            <a:r>
              <a:t>  id INT AUTO_INCREMENT PRIMARY KEY,</a:t>
            </a:r>
            <a:br/>
            <a:r>
              <a:t>  product_id INT NOT NULL,</a:t>
            </a:r>
            <a:br/>
            <a:r>
              <a:t>  order_id INT NULL,</a:t>
            </a:r>
            <a:br/>
            <a:r>
              <a:t>  order_item_id INT NULL,</a:t>
            </a:r>
            <a:br/>
            <a:r>
              <a:t>  action_type VARCHAR(10) NOT NULL, -- INSERT/UPDATE/DELETE on order_items</a:t>
            </a:r>
            <a:br/>
            <a:r>
              <a:t>  qty_delta INT NOT NULL,</a:t>
            </a:r>
            <a:br/>
            <a:r>
              <a:t>  old_stock INT,</a:t>
            </a:r>
            <a:br/>
            <a:r>
              <a:t>  new_stock INT,</a:t>
            </a:r>
            <a:br/>
            <a:r>
              <a:t>  action_time TIMESTAMP DEFAULT CURRENT_TIMESTAMP</a:t>
            </a:r>
            <a:br/>
            <a:r>
              <a:t>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Triggers – order_items (AFTER INSERT/UPDATE/DELETE)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DELIMITER //</a:t>
            </a:r>
            <a:br/>
            <a:br/>
            <a:r>
              <a:t>CREATE TRIGGER trg_oi_after_insert</a:t>
            </a:r>
            <a:br/>
            <a:r>
              <a:t>AFTER INSERT ON order_items</a:t>
            </a:r>
            <a:br/>
            <a:r>
              <a:t>FOR EACH ROW</a:t>
            </a:r>
            <a:br/>
            <a:r>
              <a:t>BEGIN</a:t>
            </a:r>
            <a:br/>
            <a:r>
              <a:t>  DECLARE v_old INT;</a:t>
            </a:r>
            <a:br/>
            <a:r>
              <a:t>  DECLARE v_new INT;</a:t>
            </a:r>
            <a:br/>
            <a:r>
              <a:t>  SELECT stock INTO v_old FROM products WHERE product_id = NEW.product_id FOR UPDATE;</a:t>
            </a:r>
            <a:br/>
            <a:r>
              <a:t>  UPDATE products SET stock = stock - NEW.quantity WHERE product_id = NEW.product_id;</a:t>
            </a:r>
            <a:br/>
            <a:r>
              <a:t>  SELECT stock INTO v_new FROM products WHERE product_id = NEW.product_id;</a:t>
            </a:r>
            <a:br/>
            <a:r>
              <a:t>  INSERT INTO product_stock_audit(product_id, order_id, order_item_id, action_type, qty_delta, old_stock, new_stock)</a:t>
            </a:r>
            <a:br/>
            <a:r>
              <a:t>  VALUES (NEW.product_id, NEW.order_id, NEW.order_item_id, 'INSERT', -NEW.quantity, v_old, v_new);</a:t>
            </a:r>
            <a:br/>
            <a:r>
              <a:t>END //</a:t>
            </a:r>
            <a:br/>
            <a:br/>
            <a:r>
              <a:t>CREATE TRIGGER trg_oi_after_update</a:t>
            </a:r>
            <a:br/>
            <a:r>
              <a:t>AFTER UPDATE ON order_items</a:t>
            </a:r>
            <a:br/>
            <a:r>
              <a:t>FOR EACH ROW</a:t>
            </a:r>
            <a:br/>
            <a:r>
              <a:t>BEGIN</a:t>
            </a:r>
            <a:br/>
            <a:r>
              <a:t>  DECLARE v_delta INT;</a:t>
            </a:r>
            <a:br/>
            <a:r>
              <a:t>  DECLARE v_old INT;</a:t>
            </a:r>
            <a:br/>
            <a:r>
              <a:t>  DECLARE v_new INT;</a:t>
            </a:r>
            <a:br/>
            <a:r>
              <a:t>  SET v_delta = NEW.quantity - OLD.quantity; -- positive means more reserved, negative means released</a:t>
            </a:r>
            <a:br/>
            <a:r>
              <a:t>  SELECT stock INTO v_old FROM products WHERE product_id = NEW.product_id FOR UPDATE;</a:t>
            </a:r>
            <a:br/>
            <a:r>
              <a:t>  UPDATE products SET stock = stock - v_delta WHERE product_id = NEW.product_id;</a:t>
            </a:r>
            <a:br/>
            <a:r>
              <a:t>  SELECT stock INTO v_new FROM products WHERE product_id = NEW.product_id;</a:t>
            </a:r>
            <a:br/>
            <a:r>
              <a:t>  INSERT INTO product_stock_audit(product_id, order_id, order_item_id, action_type, qty_delta, old_stock, new_stock)</a:t>
            </a:r>
            <a:br/>
            <a:r>
              <a:t>  VALUES (NEW.product_id, NEW.order_id, NEW.order_item_id, 'UPDATE', -v_delta, v_old, v_new);</a:t>
            </a:r>
            <a:br/>
            <a:r>
              <a:t>END //</a:t>
            </a:r>
            <a:br/>
            <a:br/>
            <a:r>
              <a:t>CREATE TRIGGER trg_oi_after_delete</a:t>
            </a:r>
            <a:br/>
            <a:r>
              <a:t>AFTER DELETE ON order_items</a:t>
            </a:r>
            <a:br/>
            <a:r>
              <a:t>FOR EACH ROW</a:t>
            </a:r>
            <a:br/>
            <a:r>
              <a:t>BEGIN</a:t>
            </a:r>
            <a:br/>
            <a:r>
              <a:t>  DECLARE v_old INT;</a:t>
            </a:r>
            <a:br/>
            <a:r>
              <a:t>  DECLARE v_new INT;</a:t>
            </a:r>
            <a:br/>
            <a:r>
              <a:t>  SELECT stock INTO v_old FROM products WHERE product_id = OLD.product_id FOR UPDATE;</a:t>
            </a:r>
            <a:br/>
            <a:r>
              <a:t>  UPDATE products SET stock = stock + OLD.quantity WHERE product_id = OLD.product_id;</a:t>
            </a:r>
            <a:br/>
            <a:r>
              <a:t>  SELECT stock INTO v_new FROM products WHERE product_id = OLD.product_id;</a:t>
            </a:r>
            <a:br/>
            <a:r>
              <a:t>  INSERT INTO product_stock_audit(product_id, order_id, order_item_id, action_type, qty_delta, old_stock, new_stock)</a:t>
            </a:r>
            <a:br/>
            <a:r>
              <a:t>  VALUES (OLD.product_id, OLD.order_id, OLD.order_item_id, 'DELETE', +OLD.quantity, v_old, v_new);</a:t>
            </a:r>
            <a:br/>
            <a:r>
              <a:t>END //</a:t>
            </a:r>
            <a:br/>
            <a:br/>
            <a:r>
              <a:t>DELIMITER 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Scripts – Triggers (Use in Workbench &amp; Screenshot Results)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-- Customers audit</a:t>
            </a:r>
            <a:br/>
            <a:r>
              <a:t>INSERT INTO customers (email) VALUES ('audit_demo@example.com');</a:t>
            </a:r>
            <a:br/>
            <a:r>
              <a:t>UPDATE customers SET email='audit_demo2@example.com' WHERE email='audit_demo@example.com';</a:t>
            </a:r>
            <a:br/>
            <a:r>
              <a:t>DELETE FROM customers WHERE email='audit_demo2@example.com';</a:t>
            </a:r>
            <a:br/>
            <a:r>
              <a:t>SELECT * FROM customer_audit ORDER BY action_time DESC LIMIT 10;</a:t>
            </a:r>
            <a:br/>
            <a:br/>
            <a:r>
              <a:t>-- Inventory audit (assumes product_id=1, stock exists; and an order to attach)</a:t>
            </a:r>
            <a:br/>
            <a:r>
              <a:t>INSERT INTO orders (customer_id, store_id, employee_id, order_date) VALUES (1, 1, 1, NOW());</a:t>
            </a:r>
            <a:br/>
            <a:r>
              <a:t>SET @oid = LAST_INSERT_ID();</a:t>
            </a:r>
            <a:br/>
            <a:r>
              <a:t>INSERT INTO order_items (order_id, product_id, quantity, unit_price) VALUES (@oid, 1, 2, 3.50);</a:t>
            </a:r>
            <a:br/>
            <a:r>
              <a:t>UPDATE order_items SET quantity = 5 WHERE order_item_id = LAST_INSERT_ID();</a:t>
            </a:r>
            <a:br/>
            <a:r>
              <a:t>DELETE FROM order_items WHERE order_item_id = LAST_INSERT_ID();</a:t>
            </a:r>
            <a:br/>
            <a:r>
              <a:t>SELECT product_id, stock FROM products WHERE product_id=1;</a:t>
            </a:r>
            <a:br/>
            <a:r>
              <a:t>SELECT * FROM product_stock_audit ORDER BY action_time DESC LIMIT 10;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CTEs – What &amp;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WITH defines a named temporary result set, scoped to a single statement</a:t>
            </a:r>
          </a:p>
          <a:p>
            <a:pPr/>
            <a:r>
              <a:t>Improves readability; breaks complex queries into steps</a:t>
            </a:r>
          </a:p>
          <a:p>
            <a:pPr/>
            <a:r>
              <a:t>Unlike Views, CTEs are not stored objects; Views are saved &amp; reusable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CTE Example 1 – High LTV Customers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WITH customer_totals AS (</a:t>
            </a:r>
            <a:br/>
            <a:r>
              <a:t>  SELECT c.customer_id, c.first_name, c.last_name,</a:t>
            </a:r>
            <a:br/>
            <a:r>
              <a:t>         SUM(p.amount) AS total_spent</a:t>
            </a:r>
            <a:br/>
            <a:r>
              <a:t>  FROM customers c</a:t>
            </a:r>
            <a:br/>
            <a:r>
              <a:t>  JOIN orders o   ON o.customer_id = c.customer_id</a:t>
            </a:r>
            <a:br/>
            <a:r>
              <a:t>  JOIN payments p ON p.order_id = o.order_id</a:t>
            </a:r>
            <a:br/>
            <a:r>
              <a:t>  GROUP BY c.customer_id, c.first_name, c.last_name</a:t>
            </a:r>
            <a:br/>
            <a:r>
              <a:t>)</a:t>
            </a:r>
            <a:br/>
            <a:r>
              <a:t>SELECT * FROM customer_totals WHERE total_spent &gt; 100</a:t>
            </a:r>
            <a:br/>
            <a:r>
              <a:t>ORDER BY total_spent DESC;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