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mpact-tool.org.uk/download" TargetMode="External" /><Relationship Id="rId3" Type="http://schemas.openxmlformats.org/officeDocument/2006/relationships/hyperlink" Target="https://impact-tool.org.uk/static/doc/Impact-methodology-paper-v1.6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Estimated</a:t>
            </a:r>
            <a:r>
              <a:rPr/>
              <a:t> </a:t>
            </a:r>
            <a:r>
              <a:rPr/>
              <a:t>Parish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Emissions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XXX</a:t>
            </a:r>
            <a:br/>
            <a:br/>
            <a:r>
              <a:rPr/>
              <a:t>Ben</a:t>
            </a:r>
            <a:r>
              <a:rPr/>
              <a:t> </a:t>
            </a:r>
            <a:r>
              <a:rPr/>
              <a:t>Anderson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07/12/2021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Territorial</a:t>
            </a:r>
            <a:r>
              <a:rPr/>
              <a:t> </a:t>
            </a:r>
            <a:r>
              <a:rPr/>
              <a:t>emissions:</a:t>
            </a:r>
            <a:r>
              <a:rPr/>
              <a:t> </a:t>
            </a:r>
            <a:r>
              <a:rPr/>
              <a:t>Parish</a:t>
            </a:r>
          </a:p>
        </p:txBody>
      </p:sp>
      <p:pic>
        <p:nvPicPr>
          <p:cNvPr descr="pptTemplate_files/figure-pptx/parishAbsolut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Total territorial emissions: 1.624404^{4}`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Territorial</a:t>
            </a:r>
            <a:r>
              <a:rPr/>
              <a:t> </a:t>
            </a:r>
            <a:r>
              <a:rPr/>
              <a:t>emissions:</a:t>
            </a:r>
            <a:r>
              <a:rPr/>
              <a:t> </a:t>
            </a:r>
            <a:r>
              <a:rPr/>
              <a:t>Parish</a:t>
            </a:r>
          </a:p>
        </p:txBody>
      </p:sp>
      <p:pic>
        <p:nvPicPr>
          <p:cNvPr descr="pptTemplate_files/figure-pptx/parishAbsolutePlotCumulativ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Territorial emissions: comparing parish and district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Template_files/figure-pptx/parishLaPerhh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Parish level estimates from the Centre for Sustainable Energy’s ‘Impact Tool’:</a:t>
            </a:r>
          </a:p>
          <a:p>
            <a:pPr lvl="1"/>
            <a:r>
              <a:rPr/>
              <a:t>Data </a:t>
            </a:r>
            <a:r>
              <a:rPr>
                <a:hlinkClick r:id="rId2"/>
              </a:rPr>
              <a:t>download</a:t>
            </a:r>
          </a:p>
          <a:p>
            <a:pPr lvl="1"/>
            <a:r>
              <a:rPr/>
              <a:t>Methodology </a:t>
            </a:r>
            <a:r>
              <a:rPr>
                <a:hlinkClick r:id="rId3"/>
              </a:rPr>
              <a:t>Guidance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Parish Level Emissions</dc:title>
  <dc:creator>Ben Anderson</dc:creator>
  <cp:keywords/>
  <dcterms:created xsi:type="dcterms:W3CDTF">2021-12-07T22:31:36Z</dcterms:created>
  <dcterms:modified xsi:type="dcterms:W3CDTF">2021-12-07T22:31:36Z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07/12/2021</vt:lpwstr>
  </property>
  <property fmtid="{D5CDD505-2E9C-101B-9397-08002B2CF9AE}" pid="3" name="output">
    <vt:lpwstr>powerpoint_presentation</vt:lpwstr>
  </property>
  <property fmtid="{D5CDD505-2E9C-101B-9397-08002B2CF9AE}" pid="4" name="subtitle">
    <vt:lpwstr>XXX</vt:lpwstr>
  </property>
</Properties>
</file>