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f4bf1904c166aa9a4a930e9a87522df110fe11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goransm</cp:lastModifiedBy>
  <cp:revision>3</cp:revision>
  <dcterms:created xsi:type="dcterms:W3CDTF">2017-02-13T16:18:36Z</dcterms:created>
  <dcterms:modified xsi:type="dcterms:W3CDTF">2024-06-03T18:31:03Z</dcterms:modified>
  <cp:category/>
</cp:coreProperties>
</file>