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0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6" orient="horz" pos="23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3FFFF"/>
    <a:srgbClr val="D7F3F0"/>
    <a:srgbClr val="D03200"/>
    <a:srgbClr val="E7F7FD"/>
    <a:srgbClr val="D5FFFE"/>
    <a:srgbClr val="B9FFFD"/>
    <a:srgbClr val="00CDC8"/>
    <a:srgbClr val="08818E"/>
    <a:srgbClr val="055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7" autoAdjust="0"/>
    <p:restoredTop sz="94600"/>
  </p:normalViewPr>
  <p:slideViewPr>
    <p:cSldViewPr snapToGrid="0" showGuides="1">
      <p:cViewPr varScale="1">
        <p:scale>
          <a:sx n="74" d="100"/>
          <a:sy n="74" d="100"/>
        </p:scale>
        <p:origin x="-1064" y="-96"/>
      </p:cViewPr>
      <p:guideLst>
        <p:guide orient="horz" pos="3984"/>
        <p:guide orient="horz" pos="768"/>
        <p:guide orient="horz" pos="2376"/>
        <p:guide pos="3840"/>
        <p:guide pos="192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FB1F819-490B-42CF-9D5F-C89B450ADC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E801F89-2EB2-43D6-937C-2E75177F3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B725-97BB-4599-AE7B-2D1977BDC56B}" type="datetimeFigureOut">
              <a:rPr lang="en-IN" smtClean="0"/>
              <a:t>23/2/20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74776E-CE4A-4D36-9FD3-20344E19A3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889EE0D-C3B8-4680-A1F5-1BD5B834EF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2F18-E981-4DF0-A873-4D2594CF6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41642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8A4F2-9908-430B-9DA3-607B920C1017}" type="datetimeFigureOut">
              <a:rPr lang="en-US" smtClean="0"/>
              <a:t>23/2/20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EAF99-FF1D-40EA-B04A-65299839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019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7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FD859-7B3A-4D41-A6F8-82D5A5BA2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55B2F5-F201-4E81-8777-E402DAC91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270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B12CA5-202A-482A-A3C9-064FAB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B153A61-D4E8-4FE2-B031-2B57BEBA3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F5EB2-3E36-4F00-997A-5F80E5BA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701351-D45C-45D5-9B9F-C73EF62F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1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E8BC861-7F24-4821-9CB7-D7FC6E0A4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671086-DB67-406B-8EBE-FBEF8F01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8B786D-6882-4FB8-84E5-BD29F89D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402990-1AA1-4514-B49F-F78207CA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CD68E2-1139-4707-A3DE-C7B3F54E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D9A9971E-3FDB-4572-8FF2-DF385C16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B20F608-B8A7-44B7-AA50-EA2398CA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27698836-C807-4DE6-986C-B5FF96A8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1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3C5A4-9FB1-4671-9B03-77E61F65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CCD71A-D7B9-40B5-A9CE-9145B0D9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96BCB7-9AFE-41E2-8362-87976EED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E84B6A-8664-45F8-BFD9-7852B1CC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6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55DCE4-3CB8-4D23-8475-372E68C6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A61942-044B-43C1-B3E5-F7DA2A759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821979-02DE-4367-9DE2-46F6D57B2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FF7250-CDD2-4481-8ED2-B0AFF55C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BE5883-C386-4BBE-BEC1-21DF8D82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3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2B3E8E-C047-4D3D-941E-B259ECAD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44E061-706B-4A2A-8E53-200AC7E6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DB9C07-D67E-44CC-BF5A-E7120281D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B69EBA-9581-40D9-A5CD-4586466F0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12892CF-7212-4B40-9A1F-FBE0B5A6E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C38008C-1D97-4898-9BBB-138D9378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8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B4112A-E3F5-4823-8615-78102EDE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F42A6AC-E36D-44AF-A8EE-7FDEB308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57A7DB-6520-419C-BC3B-E653AB1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5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D037539-5463-4D95-933D-95833F40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6FA80-B46B-40B1-BCF9-D7886B62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BBB2C7-3717-4664-A532-F07855583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1376A6-B1D3-4E60-89BF-AFA482E74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D4C386-37BE-4382-B89B-DA00CA2E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D025EA-EEAE-40BC-BEF1-748192CB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5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A9EF1-A514-4277-B1E2-E7782F4C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BA65C4A-2464-4D2A-BF84-D8F38981A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AF8DDA-451A-4FAB-88DF-5739CEE72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ECC280-81B9-426F-88DD-6CB66D82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29A5BE-9259-465C-A26A-72B650CB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2B9192D-D09A-4000-A32D-A5739690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B9DBE1-16C6-42E7-9C06-0108C3D1F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50313C-1174-4368-8CB1-4DDC7B978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009F27-8620-40F1-8848-D9456B837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23733"/>
            <a:ext cx="12192000" cy="603426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oogle Shape;263;p33">
            <a:extLst>
              <a:ext uri="{FF2B5EF4-FFF2-40B4-BE49-F238E27FC236}">
                <a16:creationId xmlns:a16="http://schemas.microsoft.com/office/drawing/2014/main" xmlns="" id="{2811483D-CBB6-7C4B-A048-7BB3178208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3446"/>
          <a:stretch/>
        </p:blipFill>
        <p:spPr>
          <a:xfrm>
            <a:off x="6286044" y="2028959"/>
            <a:ext cx="4635910" cy="280395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69;p33">
            <a:extLst>
              <a:ext uri="{FF2B5EF4-FFF2-40B4-BE49-F238E27FC236}">
                <a16:creationId xmlns:a16="http://schemas.microsoft.com/office/drawing/2014/main" xmlns="" id="{BD67E579-F1A3-3843-82FE-8F2616E38443}"/>
              </a:ext>
            </a:extLst>
          </p:cNvPr>
          <p:cNvSpPr/>
          <p:nvPr/>
        </p:nvSpPr>
        <p:spPr>
          <a:xfrm>
            <a:off x="9200396" y="2319768"/>
            <a:ext cx="1305599" cy="15696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5" name="Google Shape;271;p33">
            <a:extLst>
              <a:ext uri="{FF2B5EF4-FFF2-40B4-BE49-F238E27FC236}">
                <a16:creationId xmlns:a16="http://schemas.microsoft.com/office/drawing/2014/main" xmlns="" id="{E71CEAAC-D7DA-6840-94F9-E8D3557F30C0}"/>
              </a:ext>
            </a:extLst>
          </p:cNvPr>
          <p:cNvSpPr/>
          <p:nvPr/>
        </p:nvSpPr>
        <p:spPr>
          <a:xfrm>
            <a:off x="6870460" y="2316270"/>
            <a:ext cx="550590" cy="163960"/>
          </a:xfrm>
          <a:prstGeom prst="rect">
            <a:avLst/>
          </a:prstGeom>
          <a:solidFill>
            <a:srgbClr val="123F68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pic>
        <p:nvPicPr>
          <p:cNvPr id="56" name="Google Shape;272;p33">
            <a:extLst>
              <a:ext uri="{FF2B5EF4-FFF2-40B4-BE49-F238E27FC236}">
                <a16:creationId xmlns:a16="http://schemas.microsoft.com/office/drawing/2014/main" xmlns="" id="{50FB8BBF-B80E-484B-9E25-F74D6D5631A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2782" y="2312632"/>
            <a:ext cx="417049" cy="171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265;p33">
            <a:extLst>
              <a:ext uri="{FF2B5EF4-FFF2-40B4-BE49-F238E27FC236}">
                <a16:creationId xmlns:a16="http://schemas.microsoft.com/office/drawing/2014/main" xmlns="" id="{9CB93309-F091-5C4C-BC8F-4A658B6933D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1" r="479"/>
          <a:stretch/>
        </p:blipFill>
        <p:spPr>
          <a:xfrm>
            <a:off x="9935303" y="2671263"/>
            <a:ext cx="1186170" cy="244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270;p33">
            <a:extLst>
              <a:ext uri="{FF2B5EF4-FFF2-40B4-BE49-F238E27FC236}">
                <a16:creationId xmlns:a16="http://schemas.microsoft.com/office/drawing/2014/main" xmlns="" id="{E33850FE-3047-C148-B25F-DF7043AB789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8358" y="3016619"/>
            <a:ext cx="272749" cy="11198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8408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7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18366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Sumanta Bose</cp:lastModifiedBy>
  <cp:revision>463</cp:revision>
  <cp:lastPrinted>2019-09-12T12:09:38Z</cp:lastPrinted>
  <dcterms:created xsi:type="dcterms:W3CDTF">2018-07-23T08:44:17Z</dcterms:created>
  <dcterms:modified xsi:type="dcterms:W3CDTF">2020-02-22T18:54:54Z</dcterms:modified>
</cp:coreProperties>
</file>