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0" r:id="rId4"/>
    <p:sldId id="259" r:id="rId5"/>
    <p:sldId id="262" r:id="rId6"/>
    <p:sldId id="263" r:id="rId7"/>
    <p:sldId id="258" r:id="rId8"/>
    <p:sldId id="261" r:id="rId9"/>
    <p:sldId id="264" r:id="rId10"/>
    <p:sldId id="278" r:id="rId11"/>
    <p:sldId id="277" r:id="rId12"/>
    <p:sldId id="265" r:id="rId13"/>
    <p:sldId id="270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3647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27D3-A9EA-454E-B376-D2BF171D46DF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B2EEB-B5DC-4A5D-AF4C-B5382F101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1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 </a:t>
            </a:r>
            <a:r>
              <a:rPr lang="ko-KR" altLang="en-US" dirty="0"/>
              <a:t>김준우</a:t>
            </a:r>
            <a:r>
              <a:rPr lang="en-US" altLang="ko-KR" dirty="0"/>
              <a:t>, </a:t>
            </a:r>
            <a:r>
              <a:rPr lang="ko-KR" altLang="en-US" dirty="0" err="1"/>
              <a:t>한상곤</a:t>
            </a:r>
            <a:r>
              <a:rPr lang="ko-KR" altLang="en-US" dirty="0"/>
              <a:t> 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0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WSL </a:t>
            </a:r>
            <a:r>
              <a:rPr lang="ko-KR" altLang="en-US" dirty="0"/>
              <a:t>및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파이썬 </a:t>
            </a:r>
            <a:r>
              <a:rPr lang="en-US" altLang="ko-KR" dirty="0"/>
              <a:t>2.7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r>
              <a:rPr lang="en-US" altLang="ko-KR" dirty="0"/>
              <a:t>// Magenta GitHub </a:t>
            </a:r>
            <a:r>
              <a:rPr lang="ko-KR" altLang="en-US" dirty="0"/>
              <a:t>페이지 참고하여 설치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8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Onsets and Frames </a:t>
            </a:r>
            <a:r>
              <a:rPr lang="ko-KR" altLang="en-US" dirty="0"/>
              <a:t>라이브 데모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https://colab.research.google.com/notebooks/magenta/onsets_frames_transcription/onsets_frames_transcription.ipynb</a:t>
            </a:r>
          </a:p>
          <a:p>
            <a:pPr lvl="1"/>
            <a:r>
              <a:rPr lang="en-US" altLang="ko-KR" dirty="0"/>
              <a:t>https://bit.ly/2OgEtWr (</a:t>
            </a:r>
            <a:r>
              <a:rPr lang="ko-KR" altLang="en-US" dirty="0" err="1"/>
              <a:t>쉬운주소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Onsets and Frames </a:t>
            </a:r>
            <a:r>
              <a:rPr lang="ko-KR" altLang="en-US" dirty="0"/>
              <a:t>모델을 이용하여 피아노 곡을 추론하여 미디 시퀀스로 만들어주는 데모 </a:t>
            </a:r>
            <a:endParaRPr lang="en-US" altLang="ko-KR" dirty="0"/>
          </a:p>
          <a:p>
            <a:pPr lvl="1"/>
            <a:r>
              <a:rPr lang="ko-KR" altLang="en-US" dirty="0"/>
              <a:t>이미지로 과정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45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Magenta Project</a:t>
            </a:r>
          </a:p>
          <a:p>
            <a:pPr lvl="1"/>
            <a:r>
              <a:rPr lang="en-US" altLang="ko-KR" dirty="0"/>
              <a:t>https://magenta.tensorflow.org/</a:t>
            </a:r>
          </a:p>
          <a:p>
            <a:r>
              <a:rPr lang="en-US" altLang="ko-KR" dirty="0"/>
              <a:t>Onsets and Frames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https://magenta.tensorflow.org/onsets-frames</a:t>
            </a:r>
          </a:p>
          <a:p>
            <a:r>
              <a:rPr lang="en-US" altLang="ko-KR" dirty="0"/>
              <a:t>Onsets and Frames </a:t>
            </a:r>
            <a:r>
              <a:rPr lang="ko-KR" altLang="en-US" dirty="0"/>
              <a:t>라이브 데모</a:t>
            </a:r>
            <a:endParaRPr lang="en-US" altLang="ko-KR" dirty="0"/>
          </a:p>
          <a:p>
            <a:pPr lvl="1"/>
            <a:r>
              <a:rPr lang="en-US" altLang="ko-KR" dirty="0"/>
              <a:t>https://colab.research.google.com/notebooks/magenta/onsets_frames_transcription/onsets_frames_transcription.ipynb</a:t>
            </a:r>
          </a:p>
          <a:p>
            <a:r>
              <a:rPr lang="en-US" altLang="ko-KR" dirty="0"/>
              <a:t>Made With Magenta</a:t>
            </a:r>
          </a:p>
          <a:p>
            <a:pPr lvl="1"/>
            <a:r>
              <a:rPr lang="en-US" altLang="ko-KR" dirty="0"/>
              <a:t>https://twitter.com/hashtag/MadeWithMagenta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99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질문과 답변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0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Piano Scribe </a:t>
            </a:r>
            <a:r>
              <a:rPr lang="ko-KR" altLang="en-US" dirty="0"/>
              <a:t>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원본 오디오</a:t>
            </a:r>
            <a:r>
              <a:rPr lang="en-US" altLang="ko-KR" dirty="0"/>
              <a:t>, </a:t>
            </a:r>
            <a:r>
              <a:rPr lang="ko-KR" altLang="en-US" dirty="0"/>
              <a:t>추론 결과 비교 영상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동기</a:t>
            </a:r>
            <a:endParaRPr lang="en-US" altLang="ko-KR" dirty="0"/>
          </a:p>
          <a:p>
            <a:r>
              <a:rPr lang="en-US" altLang="ko-KR" dirty="0"/>
              <a:t>Magenta Project</a:t>
            </a:r>
          </a:p>
          <a:p>
            <a:r>
              <a:rPr lang="en-US" altLang="ko-KR" dirty="0"/>
              <a:t>Magenta </a:t>
            </a:r>
            <a:r>
              <a:rPr lang="ko-KR" altLang="en-US" dirty="0"/>
              <a:t>데모 소개 </a:t>
            </a:r>
            <a:r>
              <a:rPr lang="en-US" altLang="ko-KR" dirty="0"/>
              <a:t>– Piano Scribe</a:t>
            </a:r>
          </a:p>
          <a:p>
            <a:r>
              <a:rPr lang="en-US" altLang="ko-KR" dirty="0"/>
              <a:t>Magenta </a:t>
            </a:r>
            <a:r>
              <a:rPr lang="ko-KR" altLang="en-US" dirty="0"/>
              <a:t>라이브러리 사용하기</a:t>
            </a:r>
            <a:endParaRPr lang="en-US" altLang="ko-KR" dirty="0"/>
          </a:p>
          <a:p>
            <a:r>
              <a:rPr lang="en-US" altLang="ko-KR" dirty="0"/>
              <a:t>Piano Scribe </a:t>
            </a:r>
            <a:r>
              <a:rPr lang="ko-KR" altLang="en-US" dirty="0"/>
              <a:t>시연 방법</a:t>
            </a:r>
            <a:endParaRPr lang="en-US" altLang="ko-KR" dirty="0"/>
          </a:p>
          <a:p>
            <a:r>
              <a:rPr lang="ko-KR" altLang="en-US" dirty="0"/>
              <a:t>결론 </a:t>
            </a:r>
            <a:r>
              <a:rPr lang="en-US" altLang="ko-KR" dirty="0"/>
              <a:t>(</a:t>
            </a:r>
            <a:r>
              <a:rPr lang="ko-KR" altLang="en-US" dirty="0"/>
              <a:t>가장 먼저</a:t>
            </a:r>
            <a:r>
              <a:rPr lang="en-US" altLang="ko-KR" dirty="0"/>
              <a:t> </a:t>
            </a:r>
            <a:r>
              <a:rPr lang="ko-KR" altLang="en-US" dirty="0"/>
              <a:t>적기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ko-KR" altLang="en-US" dirty="0"/>
              <a:t>질문과 답변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7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부산 </a:t>
            </a:r>
            <a:r>
              <a:rPr lang="ko-KR" altLang="en-US" dirty="0" err="1"/>
              <a:t>소스코드리딩</a:t>
            </a:r>
            <a:r>
              <a:rPr lang="ko-KR" altLang="en-US" dirty="0"/>
              <a:t> 모임 소개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째 은은하게 모임을 지속 중</a:t>
            </a:r>
            <a:endParaRPr lang="en-US" altLang="ko-KR" dirty="0"/>
          </a:p>
          <a:p>
            <a:r>
              <a:rPr lang="ko-KR" altLang="en-US" dirty="0"/>
              <a:t>작년 모임에서 살짝 맛 봤던 머신 러닝으로 음악을 할 수 있을까 하며 찾은 것이 </a:t>
            </a:r>
            <a:r>
              <a:rPr lang="en-US" altLang="ko-KR" dirty="0"/>
              <a:t>Magenta Project </a:t>
            </a:r>
          </a:p>
          <a:p>
            <a:r>
              <a:rPr lang="ko-KR" altLang="en-US" dirty="0"/>
              <a:t>마침 </a:t>
            </a:r>
            <a:r>
              <a:rPr lang="ko-KR" altLang="en-US" dirty="0" err="1"/>
              <a:t>파이썬을</a:t>
            </a:r>
            <a:r>
              <a:rPr lang="ko-KR" altLang="en-US" dirty="0"/>
              <a:t> 지원해서 올해 모임의 개인 주제로 정함</a:t>
            </a:r>
            <a:endParaRPr lang="en-US" altLang="ko-KR" dirty="0"/>
          </a:p>
          <a:p>
            <a:r>
              <a:rPr lang="ko-KR" altLang="en-US" dirty="0"/>
              <a:t>주제로 정한 김에 발표해보자 생각해서 발표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2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2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Make Music and Art Using Machine Learning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블로그에 나온 마젠타 프로젝트 목표 소개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두 가지 목표</a:t>
            </a:r>
            <a:r>
              <a:rPr lang="en-US" altLang="ko-KR" dirty="0"/>
              <a:t>, </a:t>
            </a:r>
            <a:r>
              <a:rPr lang="ko-KR" altLang="en-US" dirty="0"/>
              <a:t>머신 러닝을 이용하여 음악과 미술을 만들 수 있는 도구 제공</a:t>
            </a:r>
            <a:endParaRPr lang="en-US" altLang="ko-KR" dirty="0"/>
          </a:p>
          <a:p>
            <a:pPr lvl="1"/>
            <a:r>
              <a:rPr lang="en-US" altLang="ko-KR" dirty="0"/>
              <a:t>// TensorFlow</a:t>
            </a:r>
            <a:r>
              <a:rPr lang="ko-KR" altLang="en-US" dirty="0"/>
              <a:t>를 이용한 오픈 소스 인프라를 이용한 아티스트와 개발자</a:t>
            </a:r>
            <a:r>
              <a:rPr lang="en-US" altLang="ko-KR" dirty="0"/>
              <a:t>, </a:t>
            </a:r>
            <a:r>
              <a:rPr lang="ko-KR" altLang="en-US" dirty="0"/>
              <a:t>머신 러닝 연구자들의 커뮤니티를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이미지로 설명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6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미디 노트가 화면에 보이는 온라인 데모를 시연하는 영상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피아노만 제대로 된 결과를 확인 할 수 있음</a:t>
            </a:r>
            <a:endParaRPr lang="en-US" altLang="ko-KR" dirty="0"/>
          </a:p>
          <a:p>
            <a:r>
              <a:rPr lang="en-US" altLang="ko-KR" dirty="0"/>
              <a:t>// https://piano-scribe.glitch.me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6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기술 </a:t>
            </a:r>
            <a:r>
              <a:rPr lang="en-US" altLang="ko-KR" dirty="0"/>
              <a:t>on Windows</a:t>
            </a:r>
          </a:p>
          <a:p>
            <a:pPr lvl="1"/>
            <a:r>
              <a:rPr lang="en-US" altLang="ko-KR" dirty="0"/>
              <a:t>WSL (Ubuntu)</a:t>
            </a:r>
          </a:p>
          <a:p>
            <a:pPr lvl="2"/>
            <a:r>
              <a:rPr lang="ko-KR" altLang="en-US" dirty="0"/>
              <a:t>윈도우에서 </a:t>
            </a:r>
            <a:r>
              <a:rPr lang="en-US" altLang="ko-KR" dirty="0"/>
              <a:t>Toy Project</a:t>
            </a:r>
            <a:r>
              <a:rPr lang="ko-KR" altLang="en-US" dirty="0"/>
              <a:t>나 공부용으로는 최고의 도구 </a:t>
            </a:r>
            <a:r>
              <a:rPr lang="en-US" altLang="ko-KR" dirty="0"/>
              <a:t>(</a:t>
            </a:r>
            <a:r>
              <a:rPr lang="ko-KR" altLang="en-US" dirty="0"/>
              <a:t>라고 생각함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WSL</a:t>
            </a:r>
            <a:r>
              <a:rPr lang="ko-KR" altLang="en-US" dirty="0"/>
              <a:t>이 만능은 아니지만 대체 할 순 있음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년 내에 </a:t>
            </a:r>
            <a:r>
              <a:rPr lang="en-US" altLang="ko-KR" dirty="0"/>
              <a:t>WSL 2</a:t>
            </a:r>
            <a:r>
              <a:rPr lang="ko-KR" altLang="en-US" dirty="0"/>
              <a:t>가 공식 출시되므로 성능은 더 좋아질 것</a:t>
            </a:r>
            <a:endParaRPr lang="en-US" altLang="ko-KR" dirty="0"/>
          </a:p>
          <a:p>
            <a:pPr lvl="1"/>
            <a:r>
              <a:rPr lang="en-US" altLang="ko-KR" dirty="0"/>
              <a:t>Python 2.7</a:t>
            </a:r>
          </a:p>
          <a:p>
            <a:pPr lvl="2"/>
            <a:r>
              <a:rPr lang="ko-KR" altLang="en-US" dirty="0"/>
              <a:t>망할 레거시 </a:t>
            </a:r>
            <a:endParaRPr lang="en-US" altLang="ko-KR" dirty="0"/>
          </a:p>
          <a:p>
            <a:pPr lvl="2"/>
            <a:r>
              <a:rPr lang="en-US" altLang="ko-KR" dirty="0"/>
              <a:t>magenta</a:t>
            </a:r>
          </a:p>
          <a:p>
            <a:pPr lvl="2"/>
            <a:r>
              <a:rPr lang="en-US" altLang="ko-KR" dirty="0" err="1"/>
              <a:t>pyfluidsynth</a:t>
            </a:r>
            <a:r>
              <a:rPr lang="en-US" altLang="ko-KR" dirty="0"/>
              <a:t> (</a:t>
            </a:r>
            <a:r>
              <a:rPr lang="ko-KR" altLang="en-US" dirty="0"/>
              <a:t>모든 원흉의 시작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기타 라이브러리 정리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잘 학습된 모델을 불러와서 사용하기 때문에 복잡하지 않음</a:t>
            </a:r>
            <a:endParaRPr lang="en-US" altLang="ko-KR" dirty="0"/>
          </a:p>
          <a:p>
            <a:pPr lvl="1"/>
            <a:r>
              <a:rPr lang="en-US" altLang="ko-KR" dirty="0"/>
              <a:t>Onsets and Frames </a:t>
            </a:r>
            <a:r>
              <a:rPr lang="ko-KR" altLang="en-US" dirty="0"/>
              <a:t>모델을 이용하여 추론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8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3.x</a:t>
            </a:r>
            <a:r>
              <a:rPr lang="ko-KR" altLang="en-US" dirty="0"/>
              <a:t>로 </a:t>
            </a:r>
            <a:r>
              <a:rPr lang="ko-KR" altLang="en-US" dirty="0" err="1"/>
              <a:t>포팅하려는</a:t>
            </a:r>
            <a:r>
              <a:rPr lang="ko-KR" altLang="en-US" dirty="0"/>
              <a:t> 이유</a:t>
            </a:r>
            <a:endParaRPr lang="en-US" altLang="ko-KR" dirty="0"/>
          </a:p>
          <a:p>
            <a:r>
              <a:rPr lang="en-US" altLang="ko-KR" dirty="0"/>
              <a:t>Python 3.x</a:t>
            </a:r>
            <a:r>
              <a:rPr lang="ko-KR" altLang="en-US" dirty="0"/>
              <a:t>로 </a:t>
            </a:r>
            <a:r>
              <a:rPr lang="ko-KR" altLang="en-US" dirty="0" err="1"/>
              <a:t>포팅한</a:t>
            </a:r>
            <a:r>
              <a:rPr lang="ko-KR" altLang="en-US" dirty="0"/>
              <a:t> 과정 </a:t>
            </a:r>
            <a:r>
              <a:rPr lang="en-US" altLang="ko-KR" dirty="0"/>
              <a:t>(</a:t>
            </a:r>
            <a:r>
              <a:rPr lang="ko-KR" altLang="en-US" dirty="0"/>
              <a:t>성공이든 </a:t>
            </a:r>
            <a:r>
              <a:rPr lang="ko-KR" altLang="en-US" dirty="0" err="1"/>
              <a:t>실패든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B2EEB-B5DC-4A5D-AF4C-B5382F101E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8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9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2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8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2BEF-2CD0-4006-9C86-6902CFF1B7B8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22D2-75D9-4216-9FAB-7FB19F7D0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4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A38B55-7653-4F28-93A2-F7D64C81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꼬마 모차르트가 되어보자</a:t>
            </a:r>
            <a:br>
              <a:rPr lang="en-US" altLang="ko-KR" sz="5800" dirty="0"/>
            </a:br>
            <a:r>
              <a:rPr lang="en-US" altLang="ko-KR" sz="5800" dirty="0"/>
              <a:t>(Feat. Magenta)</a:t>
            </a:r>
            <a:br>
              <a:rPr lang="ko-KR" altLang="en-US" sz="5800" dirty="0"/>
            </a:b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5AC17-6C53-452C-A032-67B970F0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김준우 </a:t>
            </a:r>
            <a:r>
              <a:rPr lang="en-US" altLang="ko-KR">
                <a:solidFill>
                  <a:schemeClr val="accent1"/>
                </a:solidFill>
              </a:rPr>
              <a:t>/ </a:t>
            </a:r>
            <a:r>
              <a:rPr lang="ko-KR" altLang="en-US">
                <a:solidFill>
                  <a:schemeClr val="accent1"/>
                </a:solidFill>
              </a:rPr>
              <a:t>한상곤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0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</a:t>
            </a:r>
            <a:r>
              <a:rPr lang="ko-KR" altLang="en-US" dirty="0"/>
              <a:t>라이브러리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3.x</a:t>
            </a:r>
            <a:r>
              <a:rPr lang="ko-KR" altLang="en-US" dirty="0"/>
              <a:t>로 </a:t>
            </a:r>
            <a:r>
              <a:rPr lang="ko-KR" altLang="en-US" dirty="0" err="1"/>
              <a:t>포팅하려는</a:t>
            </a:r>
            <a:r>
              <a:rPr lang="ko-KR" altLang="en-US" dirty="0"/>
              <a:t> 이유</a:t>
            </a:r>
            <a:endParaRPr lang="en-US" altLang="ko-KR" dirty="0"/>
          </a:p>
          <a:p>
            <a:r>
              <a:rPr lang="en-US" altLang="ko-KR" dirty="0"/>
              <a:t>Python 3.x</a:t>
            </a:r>
            <a:r>
              <a:rPr lang="ko-KR" altLang="en-US" dirty="0"/>
              <a:t>로 </a:t>
            </a:r>
            <a:r>
              <a:rPr lang="ko-KR" altLang="en-US" dirty="0" err="1"/>
              <a:t>포팅한</a:t>
            </a:r>
            <a:r>
              <a:rPr lang="ko-KR" altLang="en-US" dirty="0"/>
              <a:t> 과정 </a:t>
            </a:r>
            <a:r>
              <a:rPr lang="en-US" altLang="ko-KR" dirty="0"/>
              <a:t>(</a:t>
            </a:r>
            <a:r>
              <a:rPr lang="ko-KR" altLang="en-US" dirty="0"/>
              <a:t>성공이든 </a:t>
            </a:r>
            <a:r>
              <a:rPr lang="ko-KR" altLang="en-US" dirty="0" err="1"/>
              <a:t>실패든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3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</a:t>
            </a:r>
            <a:r>
              <a:rPr lang="ko-KR" altLang="en-US" dirty="0"/>
              <a:t>라이브러리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WSL </a:t>
            </a:r>
            <a:r>
              <a:rPr lang="ko-KR" altLang="en-US" dirty="0"/>
              <a:t>및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파이썬 </a:t>
            </a:r>
            <a:r>
              <a:rPr lang="en-US" altLang="ko-KR" dirty="0"/>
              <a:t>2.7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r>
              <a:rPr lang="en-US" altLang="ko-KR" dirty="0"/>
              <a:t>// Magenta GitHub </a:t>
            </a:r>
            <a:r>
              <a:rPr lang="ko-KR" altLang="en-US" dirty="0"/>
              <a:t>페이지 참고하여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73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Onsets and Frames </a:t>
            </a:r>
            <a:r>
              <a:rPr lang="ko-KR" altLang="en-US" sz="4000" dirty="0"/>
              <a:t>데모</a:t>
            </a:r>
            <a:r>
              <a:rPr lang="en-US" altLang="ko-KR" sz="4000" dirty="0"/>
              <a:t> </a:t>
            </a:r>
            <a:r>
              <a:rPr lang="ko-KR" altLang="en-US" sz="4000" dirty="0"/>
              <a:t>시연 방법 </a:t>
            </a:r>
            <a:r>
              <a:rPr lang="en-US" altLang="ko-KR" sz="2800" dirty="0"/>
              <a:t>(w/ Google </a:t>
            </a:r>
            <a:r>
              <a:rPr lang="en-US" altLang="ko-KR" sz="2800" dirty="0" err="1"/>
              <a:t>CodeLab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Onsets and Frames </a:t>
            </a:r>
            <a:r>
              <a:rPr lang="ko-KR" altLang="en-US" dirty="0"/>
              <a:t>라이브 데모</a:t>
            </a:r>
            <a:r>
              <a:rPr lang="en-US" altLang="ko-KR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(Thank you Google)</a:t>
            </a:r>
          </a:p>
          <a:p>
            <a:pPr lvl="1"/>
            <a:r>
              <a:rPr lang="en-US" altLang="ko-KR" dirty="0"/>
              <a:t>https://colab.research.google.com/notebooks/magenta/onsets_frames_transcription/onsets_frames_transcription.ipynb</a:t>
            </a:r>
          </a:p>
          <a:p>
            <a:pPr lvl="1"/>
            <a:r>
              <a:rPr lang="en-US" altLang="ko-KR" dirty="0"/>
              <a:t>https://bit.ly/2OgEtWr (</a:t>
            </a:r>
            <a:r>
              <a:rPr lang="ko-KR" altLang="en-US" dirty="0" err="1"/>
              <a:t>쉬운주소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Onsets and Frames </a:t>
            </a:r>
            <a:r>
              <a:rPr lang="ko-KR" altLang="en-US" dirty="0"/>
              <a:t>모델을 이용하여 피아노 곡을 추론하여 미디 시퀀스로 만들어주는 데모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59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WSL </a:t>
            </a:r>
            <a:r>
              <a:rPr lang="ko-KR" altLang="en-US" dirty="0"/>
              <a:t>좋아요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더이상 머신 러닝으로 숫자</a:t>
            </a:r>
            <a:r>
              <a:rPr lang="en-US" altLang="ko-KR" dirty="0"/>
              <a:t>,</a:t>
            </a:r>
            <a:r>
              <a:rPr lang="ko-KR" altLang="en-US" dirty="0"/>
              <a:t> 고양이</a:t>
            </a:r>
            <a:r>
              <a:rPr lang="en-US" altLang="ko-KR" dirty="0"/>
              <a:t>, </a:t>
            </a:r>
            <a:r>
              <a:rPr lang="ko-KR" altLang="en-US" dirty="0"/>
              <a:t>강아지를 그만 찾고</a:t>
            </a:r>
            <a:r>
              <a:rPr lang="en-US" altLang="ko-KR" dirty="0"/>
              <a:t>, </a:t>
            </a:r>
            <a:r>
              <a:rPr lang="ko-KR" altLang="en-US" dirty="0"/>
              <a:t>재밌는 프로젝트를 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일단은 </a:t>
            </a:r>
            <a:r>
              <a:rPr lang="en-US" altLang="ko-KR" dirty="0"/>
              <a:t>Get Started</a:t>
            </a:r>
            <a:r>
              <a:rPr lang="ko-KR" altLang="en-US" dirty="0"/>
              <a:t>로 시작해보자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7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Magenta Project</a:t>
            </a:r>
          </a:p>
          <a:p>
            <a:pPr lvl="1"/>
            <a:r>
              <a:rPr lang="en-US" altLang="ko-KR" dirty="0"/>
              <a:t>https://magenta.tensorflow.org/</a:t>
            </a:r>
          </a:p>
          <a:p>
            <a:r>
              <a:rPr lang="en-US" altLang="ko-KR" dirty="0"/>
              <a:t>Onsets and Frames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en-US" altLang="ko-KR" dirty="0"/>
              <a:t>https://magenta.tensorflow.org/onsets-frames</a:t>
            </a:r>
          </a:p>
          <a:p>
            <a:r>
              <a:rPr lang="en-US" altLang="ko-KR" dirty="0"/>
              <a:t>Onsets and Frames </a:t>
            </a:r>
            <a:r>
              <a:rPr lang="ko-KR" altLang="en-US" dirty="0"/>
              <a:t>라이브 데모</a:t>
            </a:r>
            <a:endParaRPr lang="en-US" altLang="ko-KR" dirty="0"/>
          </a:p>
          <a:p>
            <a:pPr lvl="1"/>
            <a:r>
              <a:rPr lang="en-US" altLang="ko-KR" dirty="0"/>
              <a:t>https://colab.research.google.com/notebooks/magenta/onsets_frames_transcription/onsets_frames_transcription.ipynb</a:t>
            </a:r>
          </a:p>
          <a:p>
            <a:r>
              <a:rPr lang="en-US" altLang="ko-KR" dirty="0"/>
              <a:t>Made With Magenta</a:t>
            </a:r>
          </a:p>
          <a:p>
            <a:pPr lvl="1"/>
            <a:r>
              <a:rPr lang="en-US" altLang="ko-KR" dirty="0"/>
              <a:t>https://twitter.com/hashtag/MadeWithMagenta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15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472"/>
            <a:ext cx="10515600" cy="4885055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/>
              <a:t>질문과 답변</a:t>
            </a:r>
          </a:p>
        </p:txBody>
      </p:sp>
    </p:spTree>
    <p:extLst>
      <p:ext uri="{BB962C8B-B14F-4D97-AF65-F5344CB8AC3E}">
        <p14:creationId xmlns:p14="http://schemas.microsoft.com/office/powerpoint/2010/main" val="263987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3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1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4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김준우</a:t>
            </a:r>
            <a:r>
              <a:rPr lang="en-US" altLang="ko-KR" dirty="0"/>
              <a:t>, </a:t>
            </a:r>
            <a:r>
              <a:rPr lang="ko-KR" altLang="en-US" dirty="0" err="1"/>
              <a:t>한상곤</a:t>
            </a:r>
            <a:r>
              <a:rPr lang="ko-KR" altLang="en-US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418841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84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소개할 것은</a:t>
            </a:r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Piano Scribe </a:t>
            </a:r>
            <a:r>
              <a:rPr lang="ko-KR" altLang="en-US" dirty="0"/>
              <a:t>시연</a:t>
            </a:r>
            <a:r>
              <a:rPr lang="en-US" altLang="ko-KR" dirty="0"/>
              <a:t> </a:t>
            </a:r>
            <a:r>
              <a:rPr lang="ko-KR" altLang="en-US" dirty="0"/>
              <a:t>영상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원본 오디오</a:t>
            </a:r>
            <a:r>
              <a:rPr lang="en-US" altLang="ko-KR" dirty="0"/>
              <a:t>, </a:t>
            </a:r>
            <a:r>
              <a:rPr lang="ko-KR" altLang="en-US" dirty="0"/>
              <a:t>추론 결과 비교 영상</a:t>
            </a:r>
          </a:p>
        </p:txBody>
      </p:sp>
    </p:spTree>
    <p:extLst>
      <p:ext uri="{BB962C8B-B14F-4D97-AF65-F5344CB8AC3E}">
        <p14:creationId xmlns:p14="http://schemas.microsoft.com/office/powerpoint/2010/main" val="22452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내용들을 발표합니다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 동기</a:t>
            </a:r>
            <a:endParaRPr lang="en-US" altLang="ko-KR" dirty="0"/>
          </a:p>
          <a:p>
            <a:r>
              <a:rPr lang="en-US" altLang="ko-KR" dirty="0"/>
              <a:t>Magenta Project</a:t>
            </a:r>
          </a:p>
          <a:p>
            <a:r>
              <a:rPr lang="en-US" altLang="ko-KR" dirty="0"/>
              <a:t>Magenta </a:t>
            </a:r>
            <a:r>
              <a:rPr lang="ko-KR" altLang="en-US" dirty="0"/>
              <a:t>데모 소개 </a:t>
            </a:r>
            <a:r>
              <a:rPr lang="en-US" altLang="ko-KR" dirty="0"/>
              <a:t>– Piano Scribe</a:t>
            </a:r>
          </a:p>
          <a:p>
            <a:r>
              <a:rPr lang="en-US" altLang="ko-KR" dirty="0"/>
              <a:t>Magenta </a:t>
            </a:r>
            <a:r>
              <a:rPr lang="ko-KR" altLang="en-US" dirty="0"/>
              <a:t>라이브러리 사용하기</a:t>
            </a:r>
            <a:endParaRPr lang="en-US" altLang="ko-KR" dirty="0"/>
          </a:p>
          <a:p>
            <a:r>
              <a:rPr lang="en-US" altLang="ko-KR" dirty="0"/>
              <a:t>Piano Scribe </a:t>
            </a:r>
            <a:r>
              <a:rPr lang="ko-KR" altLang="en-US" dirty="0"/>
              <a:t>시연 방법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질문과 답변</a:t>
            </a:r>
          </a:p>
        </p:txBody>
      </p:sp>
    </p:spTree>
    <p:extLst>
      <p:ext uri="{BB962C8B-B14F-4D97-AF65-F5344CB8AC3E}">
        <p14:creationId xmlns:p14="http://schemas.microsoft.com/office/powerpoint/2010/main" val="166645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부산 </a:t>
            </a:r>
            <a:r>
              <a:rPr lang="ko-KR" altLang="en-US" dirty="0" err="1"/>
              <a:t>소스코드리딩</a:t>
            </a:r>
            <a:r>
              <a:rPr lang="ko-KR" altLang="en-US" dirty="0"/>
              <a:t> 모임 소개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째 은은하게 모임을 지속 중</a:t>
            </a:r>
            <a:endParaRPr lang="en-US" altLang="ko-KR" dirty="0"/>
          </a:p>
          <a:p>
            <a:r>
              <a:rPr lang="ko-KR" altLang="en-US" dirty="0"/>
              <a:t>작년 모임에서 살짝 맛 봤던 머신 러닝으로 음악을 할 수 있을까 하며 찾은 것이 </a:t>
            </a:r>
            <a:r>
              <a:rPr lang="en-US" altLang="ko-KR" dirty="0"/>
              <a:t>Magenta Project </a:t>
            </a:r>
          </a:p>
          <a:p>
            <a:r>
              <a:rPr lang="ko-KR" altLang="en-US" dirty="0"/>
              <a:t>마침 </a:t>
            </a:r>
            <a:r>
              <a:rPr lang="en-US" altLang="ko-KR" dirty="0"/>
              <a:t>Magenta</a:t>
            </a:r>
            <a:r>
              <a:rPr lang="ko-KR" altLang="en-US" dirty="0"/>
              <a:t> 에서 </a:t>
            </a:r>
            <a:r>
              <a:rPr lang="ko-KR" altLang="en-US" dirty="0" err="1"/>
              <a:t>파이썬을</a:t>
            </a:r>
            <a:r>
              <a:rPr lang="ko-KR" altLang="en-US" dirty="0"/>
              <a:t> 지원해서 올해 모임의 개인 주제로 정함</a:t>
            </a:r>
            <a:endParaRPr lang="en-US" altLang="ko-KR" dirty="0"/>
          </a:p>
          <a:p>
            <a:r>
              <a:rPr lang="ko-KR" altLang="en-US" dirty="0"/>
              <a:t>주제로 정한 김에 발표해보자 생각해서 발표 지원</a:t>
            </a:r>
          </a:p>
        </p:txBody>
      </p:sp>
    </p:spTree>
    <p:extLst>
      <p:ext uri="{BB962C8B-B14F-4D97-AF65-F5344CB8AC3E}">
        <p14:creationId xmlns:p14="http://schemas.microsoft.com/office/powerpoint/2010/main" val="419667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F657829-3D93-48B2-88BF-8C8DD1845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6" t="7443" r="543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140B62-7FAD-4ED3-91EA-E832E300F955}"/>
              </a:ext>
            </a:extLst>
          </p:cNvPr>
          <p:cNvSpPr txBox="1"/>
          <p:nvPr/>
        </p:nvSpPr>
        <p:spPr>
          <a:xfrm>
            <a:off x="8869400" y="6319340"/>
            <a:ext cx="32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https://magenta.tensorflow.org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0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Music and Art Using Machine Learning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블로그에 나온 마젠타 프로젝트 목표 소개</a:t>
            </a:r>
            <a:endParaRPr lang="en-US" altLang="ko-KR" dirty="0"/>
          </a:p>
          <a:p>
            <a:pPr lvl="1"/>
            <a:r>
              <a:rPr lang="en-US" altLang="ko-KR" dirty="0"/>
              <a:t>// </a:t>
            </a:r>
            <a:r>
              <a:rPr lang="ko-KR" altLang="en-US" dirty="0"/>
              <a:t>두 가지 목표</a:t>
            </a:r>
            <a:r>
              <a:rPr lang="en-US" altLang="ko-KR" dirty="0"/>
              <a:t>, </a:t>
            </a:r>
            <a:r>
              <a:rPr lang="ko-KR" altLang="en-US" dirty="0"/>
              <a:t>머신 러닝을 이용하여 음악과 미술을 만들 수 있는 도구 제공</a:t>
            </a:r>
            <a:endParaRPr lang="en-US" altLang="ko-KR" dirty="0"/>
          </a:p>
          <a:p>
            <a:pPr lvl="1"/>
            <a:r>
              <a:rPr lang="en-US" altLang="ko-KR" dirty="0"/>
              <a:t>// TensorFlow</a:t>
            </a:r>
            <a:r>
              <a:rPr lang="ko-KR" altLang="en-US" dirty="0"/>
              <a:t>를 이용한 오픈 소스 인프라를 이용한 아티스트와 개발자</a:t>
            </a:r>
            <a:r>
              <a:rPr lang="en-US" altLang="ko-KR" dirty="0"/>
              <a:t>, </a:t>
            </a:r>
            <a:r>
              <a:rPr lang="ko-KR" altLang="en-US" dirty="0"/>
              <a:t>머신 러닝 연구자들의 커뮤니티를 생성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1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</a:t>
            </a:r>
            <a:r>
              <a:rPr lang="ko-KR" altLang="en-US" dirty="0"/>
              <a:t>데모 영상 </a:t>
            </a:r>
            <a:r>
              <a:rPr lang="en-US" altLang="ko-KR" dirty="0"/>
              <a:t>- Piano Scribe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ko-KR" altLang="en-US" dirty="0"/>
              <a:t>미디 노트가 화면에 보이는 온라인 데모를 시연하는 영상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피아노만 제대로 된 결과를 확인 할 수 있음</a:t>
            </a:r>
            <a:endParaRPr lang="en-US" altLang="ko-KR" dirty="0"/>
          </a:p>
          <a:p>
            <a:r>
              <a:rPr lang="en-US" altLang="ko-KR" dirty="0"/>
              <a:t>// https://piano-scribe.glitch.me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00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16810-DDC7-4DEF-A258-0434A497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Magenta </a:t>
            </a:r>
            <a:r>
              <a:rPr lang="ko-KR" altLang="en-US" dirty="0"/>
              <a:t>라이브러리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E688-18E7-4171-9886-9FDBBED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사용한 기술 </a:t>
            </a:r>
            <a:r>
              <a:rPr lang="en-US" altLang="ko-KR" dirty="0"/>
              <a:t>on Windows</a:t>
            </a:r>
          </a:p>
          <a:p>
            <a:pPr lvl="1"/>
            <a:r>
              <a:rPr lang="en-US" altLang="ko-KR" dirty="0"/>
              <a:t>WSL (Ubuntu)</a:t>
            </a:r>
          </a:p>
          <a:p>
            <a:pPr lvl="2"/>
            <a:r>
              <a:rPr lang="ko-KR" altLang="en-US" dirty="0"/>
              <a:t>윈도우에서 </a:t>
            </a:r>
            <a:r>
              <a:rPr lang="en-US" altLang="ko-KR" dirty="0"/>
              <a:t>Toy Project</a:t>
            </a:r>
            <a:r>
              <a:rPr lang="ko-KR" altLang="en-US" dirty="0"/>
              <a:t>나 공부용으로는 최고의 도구 </a:t>
            </a:r>
            <a:r>
              <a:rPr lang="en-US" altLang="ko-KR" dirty="0"/>
              <a:t>(</a:t>
            </a:r>
            <a:r>
              <a:rPr lang="ko-KR" altLang="en-US" dirty="0"/>
              <a:t>라고 생각함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WSL</a:t>
            </a:r>
            <a:r>
              <a:rPr lang="ko-KR" altLang="en-US" dirty="0"/>
              <a:t>이 만능은 아니지만 대체 할 순 있음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년 내에 </a:t>
            </a:r>
            <a:r>
              <a:rPr lang="en-US" altLang="ko-KR" dirty="0"/>
              <a:t>WSL 2</a:t>
            </a:r>
            <a:r>
              <a:rPr lang="ko-KR" altLang="en-US" dirty="0"/>
              <a:t>가 공식 출시되므로 성능은 더 좋아질 것</a:t>
            </a:r>
            <a:endParaRPr lang="en-US" altLang="ko-KR" dirty="0"/>
          </a:p>
          <a:p>
            <a:pPr lvl="1"/>
            <a:r>
              <a:rPr lang="en-US" altLang="ko-KR" dirty="0"/>
              <a:t>Python 2.7</a:t>
            </a:r>
          </a:p>
          <a:p>
            <a:pPr lvl="2"/>
            <a:r>
              <a:rPr lang="ko-KR" altLang="en-US" dirty="0"/>
              <a:t>망할 레거시 </a:t>
            </a:r>
            <a:endParaRPr lang="en-US" altLang="ko-KR" dirty="0"/>
          </a:p>
          <a:p>
            <a:pPr lvl="2"/>
            <a:r>
              <a:rPr lang="en-US" altLang="ko-KR" dirty="0"/>
              <a:t>magenta</a:t>
            </a:r>
          </a:p>
          <a:p>
            <a:pPr lvl="2"/>
            <a:r>
              <a:rPr lang="en-US" altLang="ko-KR" dirty="0" err="1"/>
              <a:t>pyfluidsynth</a:t>
            </a:r>
            <a:r>
              <a:rPr lang="en-US" altLang="ko-KR" dirty="0"/>
              <a:t> (</a:t>
            </a:r>
            <a:r>
              <a:rPr lang="ko-KR" altLang="en-US" dirty="0"/>
              <a:t>모든 원흉의 시작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기타 라이브러리 정리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잘 학습된 모델을 불러와서 사용하기 때문에 복잡하지 않음</a:t>
            </a:r>
            <a:endParaRPr lang="en-US" altLang="ko-KR" dirty="0"/>
          </a:p>
          <a:p>
            <a:pPr lvl="1"/>
            <a:r>
              <a:rPr lang="en-US" altLang="ko-KR" dirty="0"/>
              <a:t>Onsets and Frames </a:t>
            </a:r>
            <a:r>
              <a:rPr lang="ko-KR" altLang="en-US" dirty="0"/>
              <a:t>모델을 이용하여 추론</a:t>
            </a:r>
          </a:p>
        </p:txBody>
      </p:sp>
    </p:spTree>
    <p:extLst>
      <p:ext uri="{BB962C8B-B14F-4D97-AF65-F5344CB8AC3E}">
        <p14:creationId xmlns:p14="http://schemas.microsoft.com/office/powerpoint/2010/main" val="3898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875</Words>
  <Application>Microsoft Office PowerPoint</Application>
  <PresentationFormat>와이드스크린</PresentationFormat>
  <Paragraphs>146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Theme</vt:lpstr>
      <vt:lpstr>꼬마 모차르트가 되어보자 (Feat. Magenta) </vt:lpstr>
      <vt:lpstr>발표자 소개</vt:lpstr>
      <vt:lpstr>오늘 소개할 것은...</vt:lpstr>
      <vt:lpstr>이런 내용들을 발표합니다</vt:lpstr>
      <vt:lpstr>발표 동기</vt:lpstr>
      <vt:lpstr>PowerPoint 프레젠테이션</vt:lpstr>
      <vt:lpstr>Magenta Project</vt:lpstr>
      <vt:lpstr>Magenta 데모 영상 - Piano Scribe</vt:lpstr>
      <vt:lpstr>Magenta 라이브러리 사용하기</vt:lpstr>
      <vt:lpstr>Magenta 라이브러리 사용하기</vt:lpstr>
      <vt:lpstr>Magenta 라이브러리 사용하기</vt:lpstr>
      <vt:lpstr>Onsets and Frames 데모 시연 방법 (w/ Google CodeLab)</vt:lpstr>
      <vt:lpstr>결론</vt:lpstr>
      <vt:lpstr>참고</vt:lpstr>
      <vt:lpstr>질문과 답변</vt:lpstr>
      <vt:lpstr>15</vt:lpstr>
      <vt:lpstr>16</vt:lpstr>
      <vt:lpstr>17</vt:lpstr>
      <vt:lpstr>18</vt:lpstr>
      <vt:lpstr>19</vt:lpstr>
      <vt:lpstr>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꼬마 모차르트가 되어보자 (Feat. Magenta) </dc:title>
  <dc:creator>KimJunu</dc:creator>
  <cp:lastModifiedBy>KimJunu</cp:lastModifiedBy>
  <cp:revision>55</cp:revision>
  <dcterms:created xsi:type="dcterms:W3CDTF">2019-07-17T17:52:25Z</dcterms:created>
  <dcterms:modified xsi:type="dcterms:W3CDTF">2019-07-18T10:42:23Z</dcterms:modified>
</cp:coreProperties>
</file>