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408" r:id="rId2"/>
    <p:sldId id="432" r:id="rId3"/>
    <p:sldId id="433" r:id="rId4"/>
    <p:sldId id="434" r:id="rId5"/>
    <p:sldId id="43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00FF"/>
    <a:srgbClr val="FFFFCC"/>
    <a:srgbClr val="FFFF66"/>
    <a:srgbClr val="0F0F0F"/>
    <a:srgbClr val="171717"/>
    <a:srgbClr val="1F1F1F"/>
    <a:srgbClr val="272727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79032" autoAdjust="0"/>
  </p:normalViewPr>
  <p:slideViewPr>
    <p:cSldViewPr snapToGrid="0">
      <p:cViewPr varScale="1">
        <p:scale>
          <a:sx n="132" d="100"/>
          <a:sy n="132" d="100"/>
        </p:scale>
        <p:origin x="118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0429-2BF5-4C0F-84B6-307C7A080A6F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758A-C198-41AE-A661-744E098C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4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9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8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7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758A-C198-41AE-A661-744E098CC2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2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134100"/>
            <a:ext cx="9144000" cy="723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4432"/>
            <a:ext cx="7772400" cy="5355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algn="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</a:pPr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355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54" y="5894713"/>
            <a:ext cx="2628292" cy="5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6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1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7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 flipV="1">
            <a:off x="354554" y="779095"/>
            <a:ext cx="8789446" cy="319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31306" y="864412"/>
            <a:ext cx="5848350" cy="522363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>
                <a:latin typeface="+mj-ea"/>
                <a:ea typeface="+mj-ea"/>
              </a:defRPr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800"/>
            </a:lvl4pPr>
            <a:lvl5pPr marL="2171700" indent="-342900">
              <a:buFont typeface="+mj-lt"/>
              <a:buAutoNum type="arabicPeriod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03754" y="333152"/>
            <a:ext cx="5695950" cy="493488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800" b="1">
                <a:latin typeface="+mj-ea"/>
                <a:ea typeface="+mj-ea"/>
              </a:defRPr>
            </a:lvl1pPr>
            <a:lvl2pPr marL="800100" indent="-342900">
              <a:buFont typeface="+mj-lt"/>
              <a:buAutoNum type="arabicPeriod"/>
              <a:defRPr sz="18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800"/>
            </a:lvl4pPr>
            <a:lvl5pPr marL="2171700" indent="-342900">
              <a:buFont typeface="+mj-lt"/>
              <a:buAutoNum type="arabicPeriod"/>
              <a:defRPr sz="1800"/>
            </a:lvl5pPr>
          </a:lstStyle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Contents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2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ko-KR" altLang="en-US" sz="1800" dirty="0" smtClean="0"/>
            </a:lvl1pPr>
            <a:lvl2pPr>
              <a:defRPr lang="ko-KR" altLang="en-US" sz="1600" dirty="0" smtClean="0"/>
            </a:lvl2pPr>
            <a:lvl3pPr>
              <a:defRPr lang="ko-KR" altLang="en-US" sz="1400" dirty="0" smtClean="0"/>
            </a:lvl3pPr>
            <a:lvl4pPr>
              <a:defRPr lang="ko-KR" alt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Calibration </a:t>
            </a:r>
            <a:r>
              <a:rPr lang="ko-KR" altLang="en-US" dirty="0" smtClean="0"/>
              <a:t>마스터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0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2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9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8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0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8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7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0" y="0"/>
            <a:ext cx="9144000" cy="78740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ko-KR" altLang="en-US" sz="1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Calibration </a:t>
            </a:r>
            <a:r>
              <a:rPr lang="ko-KR" altLang="en-US" dirty="0" smtClean="0"/>
              <a:t>마스터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2199"/>
            <a:ext cx="8420100" cy="522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FCD6-8B6B-4D80-9F1E-60875D3B494A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DC5D-1D8E-4A8B-A2A2-7275A65EF1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0" y="6403958"/>
            <a:ext cx="1597968" cy="33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5251787" y="6403961"/>
            <a:ext cx="373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lang="en-US" altLang="ko-KR" sz="12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Processing</a:t>
            </a:r>
            <a:r>
              <a:rPr lang="en-US" altLang="ko-KR" sz="12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Lab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75127"/>
            <a:ext cx="7772400" cy="507831"/>
          </a:xfrm>
        </p:spPr>
        <p:txBody>
          <a:bodyPr/>
          <a:lstStyle/>
          <a:p>
            <a:pPr algn="r"/>
            <a:r>
              <a:rPr lang="en-US" altLang="ko-KR" sz="3000" dirty="0"/>
              <a:t>Dijkstra </a:t>
            </a:r>
            <a:r>
              <a:rPr lang="en-US" altLang="ko-KR" sz="3000" dirty="0" smtClean="0"/>
              <a:t>Algorithm</a:t>
            </a:r>
            <a:endParaRPr lang="ko-KR" altLang="en-US" sz="3000" dirty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895599" y="3492182"/>
            <a:ext cx="5556165" cy="379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100" b="1" dirty="0" smtClean="0">
                <a:solidFill>
                  <a:schemeClr val="tx1"/>
                </a:solidFill>
              </a:rPr>
              <a:t>V2017117 </a:t>
            </a:r>
            <a:r>
              <a:rPr lang="ko-KR" altLang="en-US" sz="2100" b="1" dirty="0" smtClean="0">
                <a:solidFill>
                  <a:schemeClr val="tx1"/>
                </a:solidFill>
              </a:rPr>
              <a:t>강현민</a:t>
            </a:r>
            <a:endParaRPr lang="en-US" altLang="ko-KR" sz="21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알고리즘은 너비우선탐색</a:t>
            </a:r>
            <a:r>
              <a:rPr lang="en-US" altLang="ko-KR" dirty="0" smtClean="0"/>
              <a:t>(BFS)</a:t>
            </a:r>
            <a:r>
              <a:rPr lang="ko-KR" altLang="en-US" dirty="0" smtClean="0"/>
              <a:t>을 기반으로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시작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제외한 모든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거리정보를 무한으로 초기화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탐색하고 있다는 의미로 회색을 칠해둔다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(b)</a:t>
            </a:r>
            <a:r>
              <a:rPr lang="ko-KR" altLang="en-US" dirty="0" smtClean="0"/>
              <a:t>를 보면 </a:t>
            </a:r>
            <a:r>
              <a:rPr lang="ko-KR" altLang="en-US" dirty="0" err="1" smtClean="0"/>
              <a:t>시작노드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를 적용한다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</a:t>
            </a:r>
            <a:r>
              <a:rPr lang="ko-KR" altLang="en-US" dirty="0" smtClean="0"/>
              <a:t>에 바로 이웃한 </a:t>
            </a:r>
            <a:r>
              <a:rPr lang="en-US" altLang="ko-KR" dirty="0" smtClean="0"/>
              <a:t>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대해 거리정보를 업데이트 한 뒤 </a:t>
            </a:r>
            <a:r>
              <a:rPr lang="en-US" altLang="ko-KR" dirty="0" smtClean="0"/>
              <a:t>s</a:t>
            </a:r>
            <a:r>
              <a:rPr lang="ko-KR" altLang="en-US" dirty="0" smtClean="0"/>
              <a:t>방문을 마쳤다는 뜻으로 검은색으로 칠해둔다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Dijkstra </a:t>
            </a:r>
            <a:r>
              <a:rPr lang="en-US" altLang="ko-KR" dirty="0" smtClean="0"/>
              <a:t>Algorithm for Single Source Shortest Path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+mj-ea"/>
                <a:ea typeface="+mj-ea"/>
              </a:rPr>
              <a:t>Dijkstra Algorithm 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" y="3853543"/>
            <a:ext cx="9032637" cy="22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다음 </a:t>
            </a:r>
            <a:r>
              <a:rPr lang="en-US" altLang="ko-KR" dirty="0" smtClean="0"/>
              <a:t>BFS </a:t>
            </a:r>
            <a:r>
              <a:rPr lang="ko-KR" altLang="en-US" dirty="0" smtClean="0"/>
              <a:t>적용 대상은 방문하지 않은 흰색 </a:t>
            </a:r>
            <a:r>
              <a:rPr lang="ko-KR" altLang="en-US" dirty="0" err="1" smtClean="0"/>
              <a:t>노드들</a:t>
            </a:r>
            <a:r>
              <a:rPr lang="ko-KR" altLang="en-US" dirty="0" smtClean="0"/>
              <a:t> 가운데 최소 거리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가장 작으므로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방문하고 현재 탐색하고 있다는 의미로 회색으로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이웃한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t, x, z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 거리정보를 업데이트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기존의 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</a:t>
            </a:r>
            <a:r>
              <a:rPr lang="ko-KR" altLang="en-US" dirty="0" smtClean="0"/>
              <a:t>사이의 거리는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이었지만 </a:t>
            </a:r>
            <a:r>
              <a:rPr lang="en-US" altLang="ko-KR" dirty="0" smtClean="0"/>
              <a:t>s + y + 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이므로 최단 거리를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로 바꾼다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x, z</a:t>
            </a:r>
            <a:r>
              <a:rPr lang="ko-KR" altLang="en-US" dirty="0" smtClean="0"/>
              <a:t>도 이처럼 거리를 바꿔주고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방문했다는 의미로 검은색 표시를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가장작은</a:t>
            </a:r>
            <a:r>
              <a:rPr lang="ko-KR" altLang="en-US" dirty="0" smtClean="0"/>
              <a:t> 대상은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현재 방문 중이라는 회색 표시를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Dijkstra </a:t>
            </a:r>
            <a:r>
              <a:rPr lang="en-US" altLang="ko-KR" dirty="0" smtClean="0"/>
              <a:t>Algorithm for Single Source Shortest Path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+mj-ea"/>
                <a:ea typeface="+mj-ea"/>
              </a:rPr>
              <a:t>Dijkstra Algorithm 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" y="3853543"/>
            <a:ext cx="9032637" cy="22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z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를 적용한다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Z</a:t>
            </a:r>
            <a:r>
              <a:rPr lang="ko-KR" altLang="en-US" dirty="0" smtClean="0"/>
              <a:t>에 이웃한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y, x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y</a:t>
            </a:r>
            <a:r>
              <a:rPr lang="ko-KR" altLang="en-US" dirty="0" smtClean="0"/>
              <a:t>는 방문한 </a:t>
            </a:r>
            <a:r>
              <a:rPr lang="ko-KR" altLang="en-US" dirty="0" err="1" smtClean="0"/>
              <a:t>노드이기에</a:t>
            </a:r>
            <a:r>
              <a:rPr lang="ko-KR" altLang="en-US" dirty="0" smtClean="0"/>
              <a:t> 제외하고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업데이트 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기존의 최단 거리는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였으나 현재 </a:t>
            </a:r>
            <a:r>
              <a:rPr lang="ko-KR" altLang="en-US" dirty="0" err="1" smtClean="0"/>
              <a:t>노드에선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이니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을 업데이트 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방문을 마쳤다는 의미로 검은색으로 </a:t>
            </a:r>
            <a:r>
              <a:rPr lang="ko-KR" altLang="en-US" dirty="0" err="1" smtClean="0"/>
              <a:t>칠힌다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적용 대상은 거리가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로 가장 작은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탐색하고 있다는 의미로 회색으로 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BFS</a:t>
            </a:r>
            <a:r>
              <a:rPr lang="ko-KR" altLang="en-US" dirty="0" smtClean="0"/>
              <a:t>를 적용한다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Dijkstra </a:t>
            </a:r>
            <a:r>
              <a:rPr lang="en-US" altLang="ko-KR" dirty="0" smtClean="0"/>
              <a:t>Algorithm for Single Source Shortest Path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+mj-ea"/>
                <a:ea typeface="+mj-ea"/>
              </a:rPr>
              <a:t>Dijkstra Algorithm 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70" y="3846897"/>
            <a:ext cx="8784307" cy="23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92199"/>
            <a:ext cx="8686800" cy="5223635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에 바로 이웃한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거리정보를 업데이트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이었으나 </a:t>
            </a:r>
            <a:r>
              <a:rPr lang="en-US" altLang="ko-KR" dirty="0" smtClean="0"/>
              <a:t>(s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최단거리</a:t>
            </a:r>
            <a:r>
              <a:rPr lang="en-US" altLang="ko-KR" dirty="0" smtClean="0"/>
              <a:t>)+(t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거리</a:t>
            </a:r>
            <a:r>
              <a:rPr lang="en-US" altLang="ko-KR" dirty="0" smtClean="0"/>
              <a:t>) = 9</a:t>
            </a:r>
            <a:r>
              <a:rPr lang="ko-KR" altLang="en-US" dirty="0" smtClean="0"/>
              <a:t>로 기존보다 작으므로 최단거리를 </a:t>
            </a:r>
            <a:r>
              <a:rPr lang="en-US" altLang="ko-KR" dirty="0" smtClean="0"/>
              <a:t>9</a:t>
            </a:r>
            <a:r>
              <a:rPr lang="ko-KR" altLang="en-US" dirty="0" smtClean="0"/>
              <a:t>로 바꾼다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를 방문 했다는 의미로 검은색을 칠하고 다음 탐색 지점인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회색으로 칠해준다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이웃한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z</a:t>
            </a:r>
            <a:r>
              <a:rPr lang="ko-KR" altLang="en-US" dirty="0" smtClean="0"/>
              <a:t>는 방문을 했으니 건너뛰고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검은색으로만든다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이로써 모든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방문을 마치고 </a:t>
            </a:r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알고리즘을 종료한다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237070" y="29639"/>
            <a:ext cx="890693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Dijkstra </a:t>
            </a:r>
            <a:r>
              <a:rPr lang="en-US" altLang="ko-KR" dirty="0" smtClean="0"/>
              <a:t>Algorithm for Single Source Shortest Path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50" y="1092199"/>
            <a:ext cx="696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+mj-ea"/>
                <a:ea typeface="+mj-ea"/>
              </a:rPr>
              <a:t>Dijkstra Algorithm </a:t>
            </a:r>
            <a:endParaRPr 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70" y="3846897"/>
            <a:ext cx="8784307" cy="23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16206</TotalTime>
  <Words>370</Words>
  <Application>Microsoft Office PowerPoint</Application>
  <PresentationFormat>화면 슬라이드 쇼(4:3)</PresentationFormat>
  <Paragraphs>40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Dijkstra Algorithm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Vision Project on Android</dc:title>
  <dc:creator>안형학</dc:creator>
  <cp:lastModifiedBy>강 현민</cp:lastModifiedBy>
  <cp:revision>2431</cp:revision>
  <dcterms:created xsi:type="dcterms:W3CDTF">2015-10-15T00:09:48Z</dcterms:created>
  <dcterms:modified xsi:type="dcterms:W3CDTF">2018-05-02T10:26:57Z</dcterms:modified>
</cp:coreProperties>
</file>