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408" r:id="rId2"/>
    <p:sldId id="432" r:id="rId3"/>
    <p:sldId id="433" r:id="rId4"/>
    <p:sldId id="434" r:id="rId5"/>
    <p:sldId id="435" r:id="rId6"/>
    <p:sldId id="43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00FF"/>
    <a:srgbClr val="FFFFCC"/>
    <a:srgbClr val="FFFF66"/>
    <a:srgbClr val="0F0F0F"/>
    <a:srgbClr val="171717"/>
    <a:srgbClr val="1F1F1F"/>
    <a:srgbClr val="272727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79032" autoAdjust="0"/>
  </p:normalViewPr>
  <p:slideViewPr>
    <p:cSldViewPr snapToGrid="0">
      <p:cViewPr varScale="1">
        <p:scale>
          <a:sx n="132" d="100"/>
          <a:sy n="132" d="100"/>
        </p:scale>
        <p:origin x="118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90429-2BF5-4C0F-84B6-307C7A080A6F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B758A-C198-41AE-A661-744E098CC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4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9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1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6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79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 bwMode="auto">
          <a:xfrm>
            <a:off x="0" y="6134100"/>
            <a:ext cx="9144000" cy="723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4432"/>
            <a:ext cx="7772400" cy="5355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algn="r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</a:pPr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5355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54" y="5894713"/>
            <a:ext cx="2628292" cy="55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6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19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7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93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 flipV="1">
            <a:off x="354554" y="779095"/>
            <a:ext cx="8789446" cy="319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31306" y="864412"/>
            <a:ext cx="5848350" cy="5223635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800">
                <a:latin typeface="+mj-ea"/>
                <a:ea typeface="+mj-ea"/>
              </a:defRPr>
            </a:lvl1pPr>
            <a:lvl2pPr marL="800100" indent="-342900">
              <a:buFont typeface="+mj-lt"/>
              <a:buAutoNum type="arabicPeriod"/>
              <a:defRPr sz="1800"/>
            </a:lvl2pPr>
            <a:lvl3pPr marL="1257300" indent="-342900">
              <a:buFont typeface="+mj-lt"/>
              <a:buAutoNum type="arabicPeriod"/>
              <a:defRPr sz="1800"/>
            </a:lvl3pPr>
            <a:lvl4pPr marL="1714500" indent="-342900">
              <a:buFont typeface="+mj-lt"/>
              <a:buAutoNum type="arabicPeriod"/>
              <a:defRPr sz="1800"/>
            </a:lvl4pPr>
            <a:lvl5pPr marL="2171700" indent="-342900">
              <a:buFont typeface="+mj-lt"/>
              <a:buAutoNum type="arabicPeriod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03754" y="333152"/>
            <a:ext cx="5695950" cy="493488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800" b="1">
                <a:latin typeface="+mj-ea"/>
                <a:ea typeface="+mj-ea"/>
              </a:defRPr>
            </a:lvl1pPr>
            <a:lvl2pPr marL="800100" indent="-342900">
              <a:buFont typeface="+mj-lt"/>
              <a:buAutoNum type="arabicPeriod"/>
              <a:defRPr sz="1800"/>
            </a:lvl2pPr>
            <a:lvl3pPr marL="1257300" indent="-342900">
              <a:buFont typeface="+mj-lt"/>
              <a:buAutoNum type="arabicPeriod"/>
              <a:defRPr sz="1800"/>
            </a:lvl3pPr>
            <a:lvl4pPr marL="1714500" indent="-342900">
              <a:buFont typeface="+mj-lt"/>
              <a:buAutoNum type="arabicPeriod"/>
              <a:defRPr sz="1800"/>
            </a:lvl4pPr>
            <a:lvl5pPr marL="2171700" indent="-342900">
              <a:buFont typeface="+mj-lt"/>
              <a:buAutoNum type="arabicPeriod"/>
              <a:defRPr sz="1800"/>
            </a:lvl5pPr>
          </a:lstStyle>
          <a:p>
            <a:pPr lvl="0"/>
            <a:r>
              <a:rPr lang="ko-KR" altLang="en-US" dirty="0" smtClean="0"/>
              <a:t> </a:t>
            </a:r>
            <a:r>
              <a:rPr lang="en-US" altLang="ko-KR" dirty="0" smtClean="0"/>
              <a:t>Contents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32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ko-KR" altLang="en-US" sz="1800" dirty="0" smtClean="0"/>
            </a:lvl1pPr>
            <a:lvl2pPr>
              <a:defRPr lang="ko-KR" altLang="en-US" sz="1600" dirty="0" smtClean="0"/>
            </a:lvl2pPr>
            <a:lvl3pPr>
              <a:defRPr lang="ko-KR" altLang="en-US" sz="1400" dirty="0" smtClean="0"/>
            </a:lvl3pPr>
            <a:lvl4pPr>
              <a:defRPr lang="ko-KR" alt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Calibration </a:t>
            </a:r>
            <a:r>
              <a:rPr lang="ko-KR" altLang="en-US" dirty="0" smtClean="0"/>
              <a:t>마스터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0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2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29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81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80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0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8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7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0" y="0"/>
            <a:ext cx="9144000" cy="78740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sz="1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Calibration </a:t>
            </a:r>
            <a:r>
              <a:rPr lang="ko-KR" altLang="en-US" dirty="0" smtClean="0"/>
              <a:t>마스터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2199"/>
            <a:ext cx="8420100" cy="5223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0" y="6403958"/>
            <a:ext cx="1597968" cy="33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5251787" y="6403961"/>
            <a:ext cx="373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Visual</a:t>
            </a:r>
            <a:r>
              <a:rPr lang="en-US" altLang="ko-KR" sz="12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Processing</a:t>
            </a:r>
            <a:r>
              <a:rPr lang="en-US" altLang="ko-KR" sz="12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Lab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90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bg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75127"/>
            <a:ext cx="7772400" cy="507831"/>
          </a:xfrm>
        </p:spPr>
        <p:txBody>
          <a:bodyPr/>
          <a:lstStyle/>
          <a:p>
            <a:pPr algn="r"/>
            <a:r>
              <a:rPr lang="en-US" altLang="ko-KR" sz="3000" dirty="0" err="1" smtClean="0"/>
              <a:t>Fenwik</a:t>
            </a:r>
            <a:r>
              <a:rPr lang="en-US" altLang="ko-KR" sz="3000" dirty="0" smtClean="0"/>
              <a:t> Tree</a:t>
            </a:r>
            <a:endParaRPr lang="ko-KR" altLang="en-US" sz="3000" dirty="0"/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2895599" y="3492182"/>
            <a:ext cx="5556165" cy="379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100" b="1" dirty="0" smtClean="0">
                <a:solidFill>
                  <a:schemeClr val="tx1"/>
                </a:solidFill>
              </a:rPr>
              <a:t>V2017117 </a:t>
            </a:r>
            <a:r>
              <a:rPr lang="ko-KR" altLang="en-US" sz="2100" b="1" dirty="0" smtClean="0">
                <a:solidFill>
                  <a:schemeClr val="tx1"/>
                </a:solidFill>
              </a:rPr>
              <a:t>강현민</a:t>
            </a:r>
            <a:endParaRPr lang="en-US" altLang="ko-KR" sz="21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dirty="0" err="1" smtClean="0"/>
              <a:t>펜윅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세그먼트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메모리를 더 절약하기 위해 만든 방법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펜윅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세그먼트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변형으로 복잡도는 </a:t>
            </a:r>
            <a:r>
              <a:rPr lang="en-US" altLang="ko-KR" dirty="0" err="1" smtClean="0"/>
              <a:t>logN</a:t>
            </a:r>
            <a:r>
              <a:rPr lang="ko-KR" altLang="en-US" dirty="0" smtClean="0"/>
              <a:t>만큼 수행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펜윅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핵심은 구간 합을 부분 합만으로 빠르게 계산할 수 있는 자료 구조를 만들어 우리가 원하는 구간 합을 계산 할 수 있다는 것이다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Fenwik</a:t>
            </a:r>
            <a:r>
              <a:rPr lang="en-US" altLang="ko-KR" dirty="0"/>
              <a:t> </a:t>
            </a:r>
            <a:r>
              <a:rPr lang="en-US" altLang="ko-KR" dirty="0" smtClean="0"/>
              <a:t>Tree(Binary Index Tree)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Itroduction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5543"/>
            <a:ext cx="4425794" cy="2158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95" y="3203499"/>
            <a:ext cx="4650242" cy="23005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2854" y="5504088"/>
            <a:ext cx="1800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0000FF"/>
                </a:solidFill>
                <a:latin typeface="+mj-ea"/>
              </a:rPr>
              <a:t>Segment Tree</a:t>
            </a:r>
            <a:endParaRPr lang="en-US" altLang="ko-KR" sz="1100" b="1" dirty="0">
              <a:solidFill>
                <a:srgbClr val="0000FF"/>
              </a:solidFill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0673" y="5504088"/>
            <a:ext cx="1800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00FF"/>
                </a:solidFill>
                <a:latin typeface="+mj-ea"/>
              </a:rPr>
              <a:t>Fenwick Tree</a:t>
            </a:r>
            <a:endParaRPr lang="en-US" altLang="ko-KR" sz="1100" b="1" dirty="0">
              <a:solidFill>
                <a:srgbClr val="0000FF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96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dirty="0" smtClean="0"/>
              <a:t>이전의</a:t>
            </a:r>
            <a:r>
              <a:rPr lang="en-US" altLang="ko-KR" dirty="0"/>
              <a:t> </a:t>
            </a:r>
            <a:r>
              <a:rPr lang="ko-KR" altLang="en-US" dirty="0" smtClean="0"/>
              <a:t>그림을 아래와 같이 변형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펜윅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이용하기에 인덱스를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부터로</a:t>
            </a:r>
            <a:r>
              <a:rPr lang="ko-KR" altLang="en-US" dirty="0" smtClean="0"/>
              <a:t> 바꾼다</a:t>
            </a:r>
            <a:r>
              <a:rPr lang="en-US" altLang="ko-KR" dirty="0" smtClean="0"/>
              <a:t>.(+1)</a:t>
            </a:r>
            <a:endParaRPr lang="en-US" altLang="ko-KR" dirty="0" smtClean="0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Fenwik</a:t>
            </a:r>
            <a:r>
              <a:rPr lang="en-US" altLang="ko-KR" dirty="0"/>
              <a:t> </a:t>
            </a:r>
            <a:r>
              <a:rPr lang="en-US" altLang="ko-KR" dirty="0" smtClean="0"/>
              <a:t>Tree(Binary Index Tree)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+mj-ea"/>
                <a:ea typeface="+mj-ea"/>
              </a:rPr>
              <a:t>Fenwik Tree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1743"/>
            <a:ext cx="81819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인덱스의 값을 변경 했다면 </a:t>
            </a:r>
            <a:r>
              <a:rPr lang="en-US" altLang="ko-KR" dirty="0" smtClean="0"/>
              <a:t>1, 1-2, 1-4, 1-8, 1-6</a:t>
            </a:r>
            <a:r>
              <a:rPr lang="ko-KR" altLang="en-US" dirty="0" smtClean="0"/>
              <a:t>을 업데이트 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번을 </a:t>
            </a:r>
            <a:r>
              <a:rPr lang="ko-KR" altLang="en-US" dirty="0"/>
              <a:t>변</a:t>
            </a:r>
            <a:r>
              <a:rPr lang="ko-KR" altLang="en-US" dirty="0" smtClean="0"/>
              <a:t>경 한다면 </a:t>
            </a:r>
            <a:r>
              <a:rPr lang="en-US" altLang="ko-KR" dirty="0" smtClean="0"/>
              <a:t>7, 1-8, 1-16</a:t>
            </a:r>
            <a:r>
              <a:rPr lang="ko-KR" altLang="en-US" dirty="0" smtClean="0"/>
              <a:t>을 업데이트 해주면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15</a:t>
            </a:r>
            <a:r>
              <a:rPr lang="ko-KR" altLang="en-US" dirty="0" smtClean="0"/>
              <a:t>번을 변경 하면 </a:t>
            </a:r>
            <a:r>
              <a:rPr lang="en-US" altLang="ko-KR" dirty="0" smtClean="0"/>
              <a:t>15, 1-16</a:t>
            </a:r>
            <a:r>
              <a:rPr lang="ko-KR" altLang="en-US" dirty="0" smtClean="0"/>
              <a:t>을 업데이트 해주면 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Fenwik</a:t>
            </a:r>
            <a:r>
              <a:rPr lang="en-US" altLang="ko-KR" dirty="0"/>
              <a:t> </a:t>
            </a:r>
            <a:r>
              <a:rPr lang="en-US" altLang="ko-KR" dirty="0" smtClean="0"/>
              <a:t>Tree(Binary Index Tree)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펜윅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 트리 특성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8" y="3261330"/>
            <a:ext cx="7915275" cy="240982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863600" y="3331028"/>
            <a:ext cx="0" cy="1785258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3766457" y="3316514"/>
            <a:ext cx="0" cy="1785258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7699829" y="3331029"/>
            <a:ext cx="0" cy="1785258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5~15</a:t>
            </a:r>
            <a:r>
              <a:rPr lang="ko-KR" altLang="en-US" dirty="0" smtClean="0"/>
              <a:t>번 구간의 합을 구하고 싶다면 어떻게 해야 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아래 그림과 같이 </a:t>
            </a:r>
            <a:r>
              <a:rPr lang="en-US" altLang="ko-KR" dirty="0" smtClean="0"/>
              <a:t>(1-8) + (9-12) + (13-14) + 15</a:t>
            </a:r>
            <a:r>
              <a:rPr lang="ko-KR" altLang="en-US" dirty="0" smtClean="0"/>
              <a:t>에 겹치는 구간 </a:t>
            </a:r>
            <a:r>
              <a:rPr lang="en-US" altLang="ko-KR" dirty="0" smtClean="0"/>
              <a:t>(1-4)</a:t>
            </a:r>
            <a:r>
              <a:rPr lang="ko-KR" altLang="en-US" dirty="0" smtClean="0"/>
              <a:t>를 빼주면 구간 합을 얻을 수 있게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1~7</a:t>
            </a:r>
            <a:r>
              <a:rPr lang="ko-KR" altLang="en-US" dirty="0" smtClean="0"/>
              <a:t>까지의 구간 합은 </a:t>
            </a:r>
            <a:r>
              <a:rPr lang="en-US" altLang="ko-KR" dirty="0" smtClean="0"/>
              <a:t>(1-4) + (5-6) + 7</a:t>
            </a:r>
            <a:r>
              <a:rPr lang="ko-KR" altLang="en-US" dirty="0" smtClean="0"/>
              <a:t>을 이용하여 구간 합을 구하게 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Fenwik</a:t>
            </a:r>
            <a:r>
              <a:rPr lang="en-US" altLang="ko-KR" dirty="0"/>
              <a:t> </a:t>
            </a:r>
            <a:r>
              <a:rPr lang="en-US" altLang="ko-KR" dirty="0" smtClean="0"/>
              <a:t>Tree(Binary Index Tree)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펜윅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 트리 특성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3326645"/>
            <a:ext cx="82296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dirty="0" smtClean="0"/>
              <a:t>1~13</a:t>
            </a:r>
            <a:r>
              <a:rPr lang="ko-KR" altLang="en-US" dirty="0" smtClean="0"/>
              <a:t>의 구간의 합은 아래 그림과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1101 + 1100 + 1000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같은데 특징을 살펴보면 가장 오른쪽 비트가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바뀐다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들어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=1100</a:t>
            </a:r>
            <a:r>
              <a:rPr lang="ko-KR" altLang="en-US" dirty="0" smtClean="0"/>
              <a:t>이 있다면 </a:t>
            </a:r>
            <a:r>
              <a:rPr lang="en-US" altLang="ko-KR" dirty="0" smtClean="0"/>
              <a:t>~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=0011</a:t>
            </a:r>
            <a:r>
              <a:rPr lang="ko-KR" altLang="en-US" dirty="0" smtClean="0"/>
              <a:t>이며 여기에 </a:t>
            </a:r>
            <a:r>
              <a:rPr lang="en-US" altLang="ko-KR" dirty="0" smtClean="0"/>
              <a:t>+1</a:t>
            </a:r>
            <a:r>
              <a:rPr lang="ko-KR" altLang="en-US" dirty="0" err="1" smtClean="0"/>
              <a:t>을하면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0100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결국 </a:t>
            </a:r>
            <a:r>
              <a:rPr lang="en-US" altLang="ko-KR" dirty="0" smtClean="0"/>
              <a:t>0100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을 의미하고 여기서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최하위 비트의 위치를 의미한다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이것을 식으로 만들면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-= 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&amp; -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나타낼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업데이트는 반대로 최하위 비트에 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+= 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&amp; -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정의할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Fenwik</a:t>
            </a:r>
            <a:r>
              <a:rPr lang="en-US" altLang="ko-KR" dirty="0"/>
              <a:t> </a:t>
            </a:r>
            <a:r>
              <a:rPr lang="en-US" altLang="ko-KR" dirty="0" smtClean="0"/>
              <a:t>Tree(Binary Index Tree)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펜윅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트리의</a:t>
            </a:r>
            <a:r>
              <a:rPr lang="ko-KR" alt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400" b="1" smtClean="0">
                <a:solidFill>
                  <a:srgbClr val="0000FF"/>
                </a:solidFill>
                <a:latin typeface="+mj-ea"/>
                <a:ea typeface="+mj-ea"/>
              </a:rPr>
              <a:t>비트 처리 방식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91" y="4319587"/>
            <a:ext cx="8448675" cy="157162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3766457" y="4390571"/>
            <a:ext cx="0" cy="1132116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7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16156</TotalTime>
  <Words>327</Words>
  <Application>Microsoft Office PowerPoint</Application>
  <PresentationFormat>화면 슬라이드 쇼(4:3)</PresentationFormat>
  <Paragraphs>42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Theme</vt:lpstr>
      <vt:lpstr>Fenwik 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Vision Project on Android</dc:title>
  <dc:creator>안형학</dc:creator>
  <cp:lastModifiedBy>강 현민</cp:lastModifiedBy>
  <cp:revision>2424</cp:revision>
  <dcterms:created xsi:type="dcterms:W3CDTF">2015-10-15T00:09:48Z</dcterms:created>
  <dcterms:modified xsi:type="dcterms:W3CDTF">2018-05-02T09:35:58Z</dcterms:modified>
</cp:coreProperties>
</file>