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D0A8-7EE3-435C-8FE7-145886ED5C0C}" type="datetimeFigureOut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0488-FC84-4F36-B4F9-62CE50398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48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D0A8-7EE3-435C-8FE7-145886ED5C0C}" type="datetimeFigureOut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0488-FC84-4F36-B4F9-62CE50398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46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D0A8-7EE3-435C-8FE7-145886ED5C0C}" type="datetimeFigureOut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0488-FC84-4F36-B4F9-62CE50398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15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D0A8-7EE3-435C-8FE7-145886ED5C0C}" type="datetimeFigureOut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0488-FC84-4F36-B4F9-62CE50398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37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D0A8-7EE3-435C-8FE7-145886ED5C0C}" type="datetimeFigureOut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0488-FC84-4F36-B4F9-62CE50398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59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D0A8-7EE3-435C-8FE7-145886ED5C0C}" type="datetimeFigureOut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0488-FC84-4F36-B4F9-62CE50398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79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D0A8-7EE3-435C-8FE7-145886ED5C0C}" type="datetimeFigureOut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0488-FC84-4F36-B4F9-62CE50398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66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D0A8-7EE3-435C-8FE7-145886ED5C0C}" type="datetimeFigureOut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0488-FC84-4F36-B4F9-62CE50398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4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D0A8-7EE3-435C-8FE7-145886ED5C0C}" type="datetimeFigureOut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0488-FC84-4F36-B4F9-62CE50398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28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D0A8-7EE3-435C-8FE7-145886ED5C0C}" type="datetimeFigureOut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0488-FC84-4F36-B4F9-62CE50398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61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D0A8-7EE3-435C-8FE7-145886ED5C0C}" type="datetimeFigureOut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0488-FC84-4F36-B4F9-62CE50398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63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9D0A8-7EE3-435C-8FE7-145886ED5C0C}" type="datetimeFigureOut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50488-FC84-4F36-B4F9-62CE50398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17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369583"/>
              </p:ext>
            </p:extLst>
          </p:nvPr>
        </p:nvGraphicFramePr>
        <p:xfrm>
          <a:off x="1187624" y="548680"/>
          <a:ext cx="6480720" cy="1483360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2160240"/>
                <a:gridCol w="2160240"/>
                <a:gridCol w="21602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인터넷뱅킹</a:t>
                      </a:r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인터넷전문은행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성격</a:t>
                      </a:r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금융기업의 </a:t>
                      </a:r>
                      <a:r>
                        <a:rPr lang="ko-KR" altLang="en-US" sz="1200" dirty="0" smtClean="0"/>
                        <a:t>한 서비스</a:t>
                      </a:r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금융기업 </a:t>
                      </a:r>
                      <a:r>
                        <a:rPr lang="ko-KR" altLang="en-US" sz="1200" dirty="0" smtClean="0"/>
                        <a:t>그 자체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예금금리</a:t>
                      </a:r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Lose</a:t>
                      </a:r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Win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수수료</a:t>
                      </a:r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Lose</a:t>
                      </a:r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Win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930803"/>
              </p:ext>
            </p:extLst>
          </p:nvPr>
        </p:nvGraphicFramePr>
        <p:xfrm>
          <a:off x="1187624" y="2276872"/>
          <a:ext cx="6480720" cy="741680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2160240"/>
                <a:gridCol w="2160240"/>
                <a:gridCol w="21602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구분</a:t>
                      </a:r>
                      <a:endParaRPr lang="ko-KR" altLang="en-US" sz="12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기존 은행</a:t>
                      </a:r>
                      <a:endParaRPr lang="ko-KR" altLang="en-US" sz="1200" b="1" dirty="0"/>
                    </a:p>
                  </a:txBody>
                  <a:tcPr>
                    <a:lnL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인터넷전문은행</a:t>
                      </a:r>
                      <a:endParaRPr lang="ko-KR" altLang="en-US" sz="1200" b="1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상품의 다양성</a:t>
                      </a:r>
                      <a:endParaRPr lang="ko-KR" altLang="en-US" sz="12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Lose</a:t>
                      </a:r>
                      <a:endParaRPr lang="ko-KR" altLang="en-US" sz="1200" b="0" dirty="0"/>
                    </a:p>
                  </a:txBody>
                  <a:tcPr>
                    <a:lnL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Win</a:t>
                      </a:r>
                      <a:endParaRPr lang="ko-KR" altLang="en-US" sz="1200" b="0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595655"/>
              </p:ext>
            </p:extLst>
          </p:nvPr>
        </p:nvGraphicFramePr>
        <p:xfrm>
          <a:off x="1331640" y="3789040"/>
          <a:ext cx="6480720" cy="741680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2160240"/>
                <a:gridCol w="2160240"/>
                <a:gridCol w="21602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제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금융권 은행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인터넷전문은행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중신용자 대출금리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Lose (20%</a:t>
                      </a:r>
                      <a:r>
                        <a:rPr lang="ko-KR" altLang="en-US" sz="1200" dirty="0" smtClean="0"/>
                        <a:t>대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Win (10%</a:t>
                      </a:r>
                      <a:r>
                        <a:rPr lang="ko-KR" altLang="en-US" sz="1200" dirty="0" smtClean="0"/>
                        <a:t>대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59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44</Words>
  <Application>Microsoft Office PowerPoint</Application>
  <PresentationFormat>화면 슬라이드 쇼(4:3)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Jay</dc:creator>
  <cp:lastModifiedBy>Jay</cp:lastModifiedBy>
  <cp:revision>5</cp:revision>
  <dcterms:created xsi:type="dcterms:W3CDTF">2017-02-12T10:47:12Z</dcterms:created>
  <dcterms:modified xsi:type="dcterms:W3CDTF">2017-02-12T11:18:50Z</dcterms:modified>
</cp:coreProperties>
</file>