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6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6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7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07839"/>
              </p:ext>
            </p:extLst>
          </p:nvPr>
        </p:nvGraphicFramePr>
        <p:xfrm>
          <a:off x="1187624" y="548680"/>
          <a:ext cx="6480720" cy="148336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인터넷뱅킹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인터넷전문은행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성격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기업의 한 서비스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기업 그 자체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예금금리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수수료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30803"/>
              </p:ext>
            </p:extLst>
          </p:nvPr>
        </p:nvGraphicFramePr>
        <p:xfrm>
          <a:off x="1187624" y="2276872"/>
          <a:ext cx="6480720" cy="7416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기존 은행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인터넷전문은행</a:t>
                      </a:r>
                      <a:endParaRPr lang="ko-KR" altLang="en-US" sz="1200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상품의 다양성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Lose</a:t>
                      </a:r>
                      <a:endParaRPr lang="ko-KR" altLang="en-US" sz="1200" b="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Win</a:t>
                      </a:r>
                      <a:endParaRPr lang="ko-KR" altLang="en-US" sz="1200" b="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5655"/>
              </p:ext>
            </p:extLst>
          </p:nvPr>
        </p:nvGraphicFramePr>
        <p:xfrm>
          <a:off x="1331640" y="3789040"/>
          <a:ext cx="6480720" cy="7416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금융권 은행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인터넷전문은행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중신용자 대출금리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 (20%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 (10%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Jay</cp:lastModifiedBy>
  <cp:revision>4</cp:revision>
  <dcterms:created xsi:type="dcterms:W3CDTF">2017-02-12T10:47:12Z</dcterms:created>
  <dcterms:modified xsi:type="dcterms:W3CDTF">2017-02-12T11:15:29Z</dcterms:modified>
</cp:coreProperties>
</file>