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0" r:id="rId6"/>
    <p:sldId id="265" r:id="rId7"/>
    <p:sldId id="261" r:id="rId8"/>
    <p:sldId id="268" r:id="rId9"/>
    <p:sldId id="262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81103" autoAdjust="0"/>
  </p:normalViewPr>
  <p:slideViewPr>
    <p:cSldViewPr snapToGrid="0">
      <p:cViewPr varScale="1">
        <p:scale>
          <a:sx n="60" d="100"/>
          <a:sy n="60" d="100"/>
        </p:scale>
        <p:origin x="4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136B-57D4-425B-914F-26F55D1835AD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F7DF-4AC3-4C95-ADDB-B081E4A4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0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0.97 : alpha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F7DF-4AC3-4C95-ADDB-B081E4A473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1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pre-emphasis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고주파수를</a:t>
            </a:r>
            <a:r>
              <a:rPr lang="ko-KR" altLang="en-US" baseline="0" dirty="0" smtClean="0"/>
              <a:t> 인식 가능하게 만들었다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하나의 윈도우 안에 주파수 성분이 들어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Mel filter-bank</a:t>
            </a:r>
            <a:r>
              <a:rPr lang="ko-KR" altLang="en-US" baseline="0" dirty="0" smtClean="0"/>
              <a:t>를 통과시키는 이유는 인간의 청각이 고주파수의 차이에 덜 민감하기 때문이다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음성인식은 사람의 귀를 모방해야 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filter-bank</a:t>
            </a:r>
            <a:r>
              <a:rPr lang="ko-KR" altLang="en-US" baseline="0" dirty="0" smtClean="0"/>
              <a:t>를 보면 낮은 주파수는 촘촘하게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높은 주파수는 넓게 되어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높은 주파수 성분은 정보량이 줄어들고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낮은 주파수 성분은 정보량을 꽉 채워서 포함시킨다</a:t>
            </a:r>
            <a:r>
              <a:rPr lang="en-US" altLang="ko-KR" baseline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F7DF-4AC3-4C95-ADDB-B081E4A473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6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인공지능 에이전트 음성 인식 및 합성 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week 3 </a:t>
            </a:r>
            <a:r>
              <a:rPr lang="ko-KR" altLang="en-US" sz="3600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Feature</a:t>
            </a:r>
            <a:r>
              <a:rPr lang="ko-KR" altLang="en-US" sz="4000" dirty="0"/>
              <a:t> </a:t>
            </a:r>
            <a:r>
              <a:rPr lang="en-US" altLang="ko-KR" sz="4000" dirty="0"/>
              <a:t>extraction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111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4C0C2A-FA02-4B0D-B755-413FBE573677}"/>
              </a:ext>
            </a:extLst>
          </p:cNvPr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ko-KR" altLang="en-US" sz="4000" dirty="0">
                <a:solidFill>
                  <a:schemeClr val="accent1"/>
                </a:solidFill>
              </a:rPr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93697D-6107-48FC-AEB1-76188C5C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219"/>
            <a:ext cx="6199879" cy="27574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8A7784E-D3EA-423C-A493-85D39822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72" y="3652566"/>
            <a:ext cx="7192828" cy="2976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13078D-F8AC-476D-A154-8A8E0EF6B2B4}"/>
              </a:ext>
            </a:extLst>
          </p:cNvPr>
          <p:cNvSpPr txBox="1"/>
          <p:nvPr/>
        </p:nvSpPr>
        <p:spPr>
          <a:xfrm>
            <a:off x="6677303" y="852400"/>
            <a:ext cx="4848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사람의 청각은 높은 주파수에서 덜 민감</a:t>
            </a:r>
            <a:r>
              <a:rPr lang="en-US" altLang="ko-KR" dirty="0"/>
              <a:t>(sensitive)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음성 인식을 모델링할 때 사람의 청각의 그러한 특성을 반영해줘야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0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009A76-078F-433A-98E6-CD2E364AECA2}"/>
              </a:ext>
            </a:extLst>
          </p:cNvPr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ko-KR" altLang="en-US" sz="4000" dirty="0">
                <a:solidFill>
                  <a:schemeClr val="accent1"/>
                </a:solidFill>
              </a:rPr>
              <a:t>복습</a:t>
            </a:r>
            <a:r>
              <a:rPr lang="en-US" altLang="ko-KR" sz="4000" dirty="0">
                <a:solidFill>
                  <a:schemeClr val="accent1"/>
                </a:solidFill>
              </a:rPr>
              <a:t>(2)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550D0F-8C1D-43BC-8940-EEB65DB2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867025"/>
            <a:ext cx="8953500" cy="3990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784C0C-E60A-400A-B51C-E50A0131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245420"/>
            <a:ext cx="5019675" cy="22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318"/>
            <a:ext cx="6106563" cy="5274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71" y="-117446"/>
            <a:ext cx="6162929" cy="36010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944" y="1358814"/>
            <a:ext cx="3898901" cy="5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9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33" y="1249169"/>
            <a:ext cx="6494436" cy="5608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Filterbank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0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578366-5EAD-4340-BBAA-C150A309024C}"/>
              </a:ext>
            </a:extLst>
          </p:cNvPr>
          <p:cNvSpPr txBox="1"/>
          <p:nvPr/>
        </p:nvSpPr>
        <p:spPr>
          <a:xfrm>
            <a:off x="201478" y="325464"/>
            <a:ext cx="1025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Feature extraction – </a:t>
            </a:r>
            <a:r>
              <a:rPr lang="ko-KR" altLang="en-US" sz="4000" dirty="0">
                <a:solidFill>
                  <a:schemeClr val="accent1"/>
                </a:solidFill>
              </a:rPr>
              <a:t>전체 과정</a:t>
            </a:r>
            <a:r>
              <a:rPr lang="en-US" altLang="ko-KR" sz="4000" dirty="0">
                <a:solidFill>
                  <a:schemeClr val="accent1"/>
                </a:solidFill>
              </a:rPr>
              <a:t>( MFCC) 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FAD799-5CA3-4880-B704-D8F44192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438275"/>
            <a:ext cx="7386637" cy="50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1033350"/>
            <a:ext cx="6809559" cy="3104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478" y="325464"/>
            <a:ext cx="1025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83783" y="1301858"/>
            <a:ext cx="2154264" cy="1239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3162300"/>
            <a:ext cx="5467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30" y="3108533"/>
            <a:ext cx="5765370" cy="37494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67453"/>
            <a:ext cx="7594169" cy="36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1262547"/>
            <a:ext cx="5448279" cy="1558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91" y="0"/>
            <a:ext cx="5957909" cy="4691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5255"/>
            <a:ext cx="8219855" cy="23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BA26563-2D65-4D54-B6C9-AF36142C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2" y="344927"/>
            <a:ext cx="7100457" cy="2969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C93FE0-9152-4DA0-ADF7-D0FBCEFD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" y="3400425"/>
            <a:ext cx="4348270" cy="33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Pre-emphasis &amp; Windowing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30" y="3108533"/>
            <a:ext cx="5765370" cy="37494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76418"/>
            <a:ext cx="7594169" cy="36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50AC377-A3CB-45BD-925A-0B2020B3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60556"/>
            <a:ext cx="6878054" cy="5278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ECF3C7-F2C2-4302-A0ED-017BA7C0C91F}"/>
              </a:ext>
            </a:extLst>
          </p:cNvPr>
          <p:cNvSpPr txBox="1"/>
          <p:nvPr/>
        </p:nvSpPr>
        <p:spPr>
          <a:xfrm>
            <a:off x="793141" y="221247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DFT </a:t>
            </a:r>
            <a:r>
              <a:rPr lang="ko-KR" altLang="en-US" sz="4000" dirty="0">
                <a:solidFill>
                  <a:schemeClr val="accent1"/>
                </a:solidFill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18879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325464"/>
            <a:ext cx="1105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DFT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06" y="996284"/>
            <a:ext cx="6860180" cy="56001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8" y="1592665"/>
            <a:ext cx="4917564" cy="44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780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295</TotalTime>
  <Words>130</Words>
  <Application>Microsoft Office PowerPoint</Application>
  <PresentationFormat>와이드스크린</PresentationFormat>
  <Paragraphs>26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HY중고딕</vt:lpstr>
      <vt:lpstr>맑은 고딕</vt:lpstr>
      <vt:lpstr>Corbel</vt:lpstr>
      <vt:lpstr>Wingdings 2</vt:lpstr>
      <vt:lpstr>틀</vt:lpstr>
      <vt:lpstr>인공지능 에이전트 음성 인식 및 합성  week 3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Windows 사용자</dc:creator>
  <cp:lastModifiedBy>Jay Mincheol Cho</cp:lastModifiedBy>
  <cp:revision>25</cp:revision>
  <dcterms:created xsi:type="dcterms:W3CDTF">2017-10-25T07:30:37Z</dcterms:created>
  <dcterms:modified xsi:type="dcterms:W3CDTF">2017-10-26T01:30:05Z</dcterms:modified>
</cp:coreProperties>
</file>