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6" r:id="rId6"/>
    <p:sldId id="264" r:id="rId7"/>
    <p:sldId id="259" r:id="rId8"/>
    <p:sldId id="263" r:id="rId9"/>
    <p:sldId id="262" r:id="rId10"/>
    <p:sldId id="269" r:id="rId11"/>
    <p:sldId id="276" r:id="rId12"/>
    <p:sldId id="275" r:id="rId13"/>
    <p:sldId id="268" r:id="rId14"/>
    <p:sldId id="274" r:id="rId15"/>
    <p:sldId id="277" r:id="rId16"/>
    <p:sldId id="278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97D2-80D1-4BA1-B6A8-2BC2760AC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791A-B8C1-43D0-B4DB-620B66F2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4EEB8-03B4-4DA0-A56B-C4B6FD50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025C9-2D4D-496E-A488-661F1DC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A6EEB-A08A-43C5-A56A-45F1CAB1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A457A-7DEC-449B-B0DD-55687860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2ECEC-BBA6-4BF0-81D2-EA4F55AD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0B303-CCD4-40B8-8759-4C6E4958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C5E82-C235-4839-B117-BA24B9F2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B562-6DDA-464A-8EB1-1089CE1D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5BCF68-0709-435D-B81C-986C829D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99A75-4225-4CD3-AC7D-915ED7B02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280E2-90A1-4214-8D18-A52D333B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BD9A0-C83A-4950-878F-A60ED348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6E613-4AF8-4F43-90D7-5401A2C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786E-F37B-42BA-8EBB-8D2E83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A7600-D376-4BB2-B8A3-36175704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339D-E155-4CDC-B418-49BDBC8D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18AAC-13E8-462E-9D1A-55EEC73B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52BB4-0A4E-4DF4-903F-723B9B7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2E6D-CC33-4B88-A587-3A41691E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CEC0A-F6AD-4998-AE25-86179DA2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879D0-6C65-4D28-92B8-BDEF0C5C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5195-4ED5-4B88-9BCA-6067442E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83003-6F0F-4D92-AB4A-68FDDE6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8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5D43-C978-4822-93A9-2AE753F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EEE5A-4EBF-47F4-A111-4F7D5EB7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525CD-295A-4026-9D53-32BBB679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94B76-8D0A-4AAB-9027-C61FCD25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9BB27-F5DE-40EC-9B57-1069095E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9ED5D-A55E-4BE3-982C-1707B76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F5F7-AFDF-4458-939B-A397CE9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E382A-4710-4416-A02D-FF7E09F5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7B32C-226D-4761-B2B9-7EF89B01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498103-1B05-496D-AF33-F0C24B57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1FACF-5C42-4F9D-862E-2E0386D11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7ABAF-F056-4833-898D-63200E6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16E67B-D338-461B-AC5C-54C65C6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D9E8E4-D7A8-419A-AB67-5274E48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908B7-9BFF-44AD-831B-6F10E4DD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83027-1728-4567-AE13-6C0D4438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2FC68-375F-4B6A-9A6E-FAFDD2D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F1007-A9FC-409F-B2D6-F2FE94E6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DEFD1E-25CF-481B-8896-732C1E6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D86E05-68D3-423F-B7F0-5CEC7029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B1849-C38C-4045-BFF5-87780171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27FC2-09C5-49CF-9F53-F68E9115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BF44D-5849-4A3F-B6BE-54E9705A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67990F-B10A-4BF6-994B-F1E24E5F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5B706-B582-4F4E-B1DC-DA153E2D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A1A6-6BE0-409A-BFEB-2D4E359A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E7168-EE98-418D-8942-4D3AB65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4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4DF6E-96C2-4E7E-9F47-44C1130D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53E4F-6F65-4FBF-8BB6-217E2DF0A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D61A3-0B39-4153-BD85-42F027596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3703D-06FC-4905-A447-6E39289E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96CF1-F235-4912-8CD1-B74F1560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EABE1-8255-44B4-B213-D3345D60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8CBFA-5252-4E11-8E11-6DEDAF23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CF81D-E1A6-4DA0-90DD-465FB398C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C2E24-DCB2-486A-9756-DAD88F4AB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6E93-F37B-40AE-954F-C06BB68A8BF7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6A54-FC44-4659-B96F-59F258F5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AC159-15A3-4B6F-85C9-83C36D531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D1A3-9F8C-4E21-B8BD-2629A5065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40402-BF66-42AA-B177-BB52AABC8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을 이용한 </a:t>
            </a:r>
            <a:r>
              <a:rPr lang="en-US" altLang="ko-KR" dirty="0"/>
              <a:t>digital filter</a:t>
            </a:r>
            <a:r>
              <a:rPr lang="ko-KR" altLang="en-US" dirty="0"/>
              <a:t>의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2CA5C-A5DD-48CE-807D-FCCA29188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205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신호처리연구실</a:t>
            </a:r>
            <a:r>
              <a:rPr lang="en-US" altLang="ko-KR" dirty="0"/>
              <a:t>(</a:t>
            </a:r>
            <a:r>
              <a:rPr lang="ko-KR" altLang="en-US" dirty="0"/>
              <a:t>성원용 교수님 연구실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이루카스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09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52BA7-AA0E-4111-AE16-EAB043C8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A0EC4-533C-46DA-B27D-6F340048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065"/>
          </a:xfrm>
        </p:spPr>
        <p:txBody>
          <a:bodyPr>
            <a:normAutofit/>
          </a:bodyPr>
          <a:lstStyle/>
          <a:p>
            <a:r>
              <a:rPr lang="ko-KR" altLang="en-US" dirty="0"/>
              <a:t>다양한 주파수 성분으로 신호의 특정한 주파수 성분을 선택적으로 취하는 도구</a:t>
            </a:r>
          </a:p>
          <a:p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 err="1"/>
              <a:t>digiter</a:t>
            </a:r>
            <a:r>
              <a:rPr lang="en-US" altLang="ko-KR" dirty="0"/>
              <a:t> filter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 filter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AECB6-51C6-45FD-9C13-31232398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6" y="3775324"/>
            <a:ext cx="5832523" cy="759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488DBC-AC1C-4A1E-B45F-9E838330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4" y="5332585"/>
            <a:ext cx="5012673" cy="69027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8071F41-D993-475B-B209-7F84210F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96" y="2324271"/>
            <a:ext cx="2187910" cy="32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0C6F-D70E-45AC-9A82-FB5E8481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이산 시스템 입출력 표현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C86787-FAFE-47CF-B3F8-8F0267CF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06" y="2019413"/>
            <a:ext cx="4781550" cy="3571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62ED6F-50E3-4EC6-84B6-C40B7051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77" y="2019413"/>
            <a:ext cx="337185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CE4904-D4C6-4883-8FC3-1966B698C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39" y="3193110"/>
            <a:ext cx="3209925" cy="1628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5B261-87F6-4B14-BC0E-0AAE480D6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777" y="4930337"/>
            <a:ext cx="3829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8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22B6-BFA6-4BB4-A004-3376CD85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Butterworth filter  &amp; ideal filter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5EDAB8-0141-41D5-AF94-7ACA2AFC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693" y="1797634"/>
            <a:ext cx="4955895" cy="3101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5F5B2-6CAA-4D6C-8416-B6974CB5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1858"/>
            <a:ext cx="5794504" cy="34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8D9D-F3F1-4C1B-B553-C9328337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쉬운 방법</a:t>
            </a:r>
            <a:r>
              <a:rPr lang="en-US" altLang="ko-KR" dirty="0"/>
              <a:t>: filter &amp; butter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C3A0A-7BEB-4702-B2CE-C7C0609A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 #</a:t>
            </a:r>
            <a:r>
              <a:rPr lang="ko-KR" altLang="en-US" dirty="0"/>
              <a:t>유리전달함수</a:t>
            </a:r>
            <a:r>
              <a:rPr lang="en-US" altLang="ko-KR" dirty="0"/>
              <a:t>:  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butter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n=n</a:t>
            </a:r>
            <a:r>
              <a:rPr lang="ko-KR" altLang="en-US" dirty="0"/>
              <a:t>차 </a:t>
            </a:r>
            <a:r>
              <a:rPr lang="en-US" altLang="ko-KR" dirty="0"/>
              <a:t>, </a:t>
            </a:r>
            <a:r>
              <a:rPr lang="en-US" altLang="ko-KR" dirty="0" err="1"/>
              <a:t>Wn</a:t>
            </a:r>
            <a:r>
              <a:rPr lang="en-US" altLang="ko-KR" dirty="0"/>
              <a:t>= </a:t>
            </a:r>
            <a:r>
              <a:rPr lang="ko-KR" altLang="en-US" dirty="0"/>
              <a:t>차단주파수</a:t>
            </a:r>
            <a:r>
              <a:rPr lang="en-US" altLang="ko-KR" dirty="0"/>
              <a:t>(normalize</a:t>
            </a:r>
            <a:r>
              <a:rPr lang="ko-KR" altLang="en-US" dirty="0"/>
              <a:t>필요</a:t>
            </a:r>
            <a:r>
              <a:rPr lang="en-US" altLang="ko-KR" dirty="0"/>
              <a:t>!), </a:t>
            </a:r>
            <a:r>
              <a:rPr lang="en-US" altLang="ko-KR" dirty="0" err="1"/>
              <a:t>ftype</a:t>
            </a:r>
            <a:r>
              <a:rPr lang="en-US" altLang="ko-KR" dirty="0"/>
              <a:t>=“low”, “high”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92435-F463-49D4-8524-CCFF19F4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20" y="2174032"/>
            <a:ext cx="2193568" cy="516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73741F-5793-4708-92E0-08D258CE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20" y="2679311"/>
            <a:ext cx="6943725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373F38-A245-432C-A2B6-BEFE8452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3113507"/>
            <a:ext cx="4305300" cy="1076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F82E56-F24F-4075-89EB-AF8248286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136" y="4583371"/>
            <a:ext cx="3213184" cy="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4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59A3E-9C66-48CB-A598-E934B4A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 pass filter </a:t>
            </a:r>
            <a:r>
              <a:rPr lang="ko-KR" altLang="en-US" dirty="0"/>
              <a:t>구현 예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90DCA3F-9774-49DD-B8DA-B0F8AC9D0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9" y="1690688"/>
            <a:ext cx="7972005" cy="4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4635D-B331-46FB-8DFA-1BB7AC58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fdatool</a:t>
            </a:r>
            <a:r>
              <a:rPr lang="ko-KR" altLang="en-US" dirty="0"/>
              <a:t>을 이용한 </a:t>
            </a:r>
            <a:r>
              <a:rPr lang="en-US" altLang="ko-KR" dirty="0"/>
              <a:t>filter </a:t>
            </a:r>
            <a:r>
              <a:rPr lang="ko-KR" altLang="en-US" dirty="0"/>
              <a:t>설계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A79BB-5395-424D-AEFC-212F201D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fdatool</a:t>
            </a:r>
            <a:endParaRPr lang="en-US" altLang="ko-KR" dirty="0"/>
          </a:p>
          <a:p>
            <a:pPr lvl="1"/>
            <a:r>
              <a:rPr lang="en-US" altLang="ko-KR" dirty="0" err="1"/>
              <a:t>Repose_type</a:t>
            </a:r>
            <a:endParaRPr lang="en-US" altLang="ko-KR" dirty="0"/>
          </a:p>
          <a:p>
            <a:pPr lvl="1"/>
            <a:r>
              <a:rPr lang="en-US" altLang="ko-KR" dirty="0" err="1"/>
              <a:t>Filter_order</a:t>
            </a:r>
            <a:endParaRPr lang="en-US" altLang="ko-KR" dirty="0"/>
          </a:p>
          <a:p>
            <a:pPr lvl="1"/>
            <a:r>
              <a:rPr lang="en-US" altLang="ko-KR" dirty="0"/>
              <a:t>Filter </a:t>
            </a:r>
            <a:r>
              <a:rPr lang="ko-KR" altLang="en-US" dirty="0"/>
              <a:t>종류 </a:t>
            </a:r>
            <a:endParaRPr lang="en-US" altLang="ko-KR" dirty="0"/>
          </a:p>
          <a:p>
            <a:pPr lvl="1"/>
            <a:r>
              <a:rPr lang="en-US" altLang="ko-KR" dirty="0"/>
              <a:t>Cut-off</a:t>
            </a:r>
            <a:r>
              <a:rPr lang="ko-KR" altLang="en-US" dirty="0"/>
              <a:t> </a:t>
            </a:r>
            <a:r>
              <a:rPr lang="en-US" altLang="ko-KR" dirty="0"/>
              <a:t>frequency</a:t>
            </a:r>
          </a:p>
          <a:p>
            <a:pPr marL="457200" lvl="1" indent="0">
              <a:buNone/>
            </a:pPr>
            <a:r>
              <a:rPr lang="ko-KR" altLang="en-US" dirty="0"/>
              <a:t>  등을 자유롭게 지정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C67BC-3A46-432B-BC2A-6E16201E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5" y="1435760"/>
            <a:ext cx="6922052" cy="51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2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D91CD-E336-4E69-81F3-CDCE759F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fdatool</a:t>
            </a:r>
            <a:r>
              <a:rPr lang="ko-KR" altLang="en-US" dirty="0"/>
              <a:t>을 이용한 </a:t>
            </a:r>
            <a:r>
              <a:rPr lang="en-US" altLang="ko-KR" dirty="0"/>
              <a:t>filter </a:t>
            </a:r>
            <a:r>
              <a:rPr lang="ko-KR" altLang="en-US" dirty="0"/>
              <a:t>설계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8DE40-C6B6-479B-BE25-459F0DAD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File –export</a:t>
            </a:r>
            <a:r>
              <a:rPr lang="ko-KR" altLang="en-US" dirty="0"/>
              <a:t>를 통해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설계한 필터 이용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 경우 작업 공간에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ko-KR" altLang="en-US" dirty="0"/>
              <a:t>이라는 이름의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filter</a:t>
            </a:r>
            <a:r>
              <a:rPr lang="ko-KR" altLang="en-US" dirty="0"/>
              <a:t>가 생기게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filter </a:t>
            </a:r>
            <a:r>
              <a:rPr lang="ko-KR" altLang="en-US" dirty="0"/>
              <a:t>함수를 이용하여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설계한 </a:t>
            </a:r>
            <a:r>
              <a:rPr lang="en-US" altLang="ko-KR" dirty="0" err="1"/>
              <a:t>Num</a:t>
            </a:r>
            <a:r>
              <a:rPr lang="ko-KR" altLang="en-US" dirty="0"/>
              <a:t>을 사용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CB9E6-7BA1-401B-8166-509058AE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40" y="1739271"/>
            <a:ext cx="2627248" cy="2934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597552-6FF2-4C55-BF10-6F8096D7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66" y="1825625"/>
            <a:ext cx="4762500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697175-8080-441E-BE6B-4C9408DC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99" y="5177631"/>
            <a:ext cx="4184094" cy="6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9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F2A2-B6F6-427B-BC92-DC58DDDA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4CA01-DB65-41B8-88DB-E0845A21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pass filter</a:t>
            </a:r>
            <a:r>
              <a:rPr lang="ko-KR" altLang="en-US" dirty="0"/>
              <a:t>를 구현해보자</a:t>
            </a:r>
            <a:r>
              <a:rPr lang="en-US" altLang="ko-KR" dirty="0"/>
              <a:t>. </a:t>
            </a:r>
            <a:r>
              <a:rPr lang="ko-KR" altLang="en-US" dirty="0"/>
              <a:t>차단 주파수를 바꿔 가면서 소리나 파형이 어떻게 바뀌는지도 확인해보자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다음과 같은 예제 신호가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X=</a:t>
            </a:r>
            <a:r>
              <a:rPr lang="ko-KR" altLang="en-US" dirty="0"/>
              <a:t> </a:t>
            </a:r>
            <a:r>
              <a:rPr lang="en-US" altLang="ko-KR" dirty="0"/>
              <a:t>3*sin(2*pi*10*t)+2*cos(2*pi*40*t)</a:t>
            </a:r>
          </a:p>
          <a:p>
            <a:pPr marL="457200" lvl="1" indent="0">
              <a:buNone/>
            </a:pPr>
            <a:r>
              <a:rPr lang="ko-KR" altLang="en-US" dirty="0"/>
              <a:t>이 신호를 각각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filter,</a:t>
            </a:r>
            <a:r>
              <a:rPr lang="ko-KR" altLang="en-US" dirty="0"/>
              <a:t> </a:t>
            </a: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 를 통과시켜보고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이때 시간 축에서의 파형이 어떻게 달라지는지 </a:t>
            </a:r>
            <a:r>
              <a:rPr lang="en-US" altLang="ko-KR" dirty="0"/>
              <a:t>plot</a:t>
            </a:r>
            <a:r>
              <a:rPr lang="ko-KR" altLang="en-US" dirty="0"/>
              <a:t>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3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6497-125E-4652-8472-F15653D0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  <a:r>
              <a:rPr lang="en-US" altLang="ko-KR" dirty="0"/>
              <a:t>: sampling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CF8BFD-D951-4C85-A86C-9919A44D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608"/>
            <a:ext cx="316845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69B88F-8409-4D6D-8F5A-9F37E2C5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93" y="1586042"/>
            <a:ext cx="4283164" cy="51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6A1AE-12F1-490A-A5F5-5CE40FAC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r>
              <a:rPr lang="en-US" altLang="ko-KR" dirty="0"/>
              <a:t>wav</a:t>
            </a:r>
            <a:r>
              <a:rPr lang="ko-KR" altLang="en-US" dirty="0"/>
              <a:t>파일을 </a:t>
            </a:r>
            <a:r>
              <a:rPr lang="ko-KR" altLang="en-US" dirty="0" err="1"/>
              <a:t>읽어오기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F6A48-117F-41FA-9038-76E60BBA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audioread</a:t>
            </a:r>
            <a:endParaRPr lang="en-US" altLang="ko-KR" dirty="0"/>
          </a:p>
          <a:p>
            <a:pPr lvl="1"/>
            <a:r>
              <a:rPr lang="es-ES" altLang="ko-KR" dirty="0"/>
              <a:t>[y,Fs] = audioread(‘hello.wav’);</a:t>
            </a:r>
          </a:p>
          <a:p>
            <a:pPr lvl="1"/>
            <a:r>
              <a:rPr lang="en-US" altLang="ko-KR" dirty="0"/>
              <a:t>Fs</a:t>
            </a:r>
            <a:r>
              <a:rPr lang="ko-KR" altLang="en-US" dirty="0"/>
              <a:t>는 </a:t>
            </a:r>
            <a:r>
              <a:rPr lang="en-US" altLang="ko-KR" dirty="0"/>
              <a:t>sampling frequency. y</a:t>
            </a:r>
            <a:r>
              <a:rPr lang="ko-KR" altLang="en-US" dirty="0"/>
              <a:t>는 </a:t>
            </a:r>
            <a:r>
              <a:rPr lang="en-US" altLang="ko-KR" dirty="0"/>
              <a:t>sample</a:t>
            </a:r>
            <a:r>
              <a:rPr lang="ko-KR" altLang="en-US" dirty="0"/>
              <a:t>된 점의 개수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s-E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sound(</a:t>
            </a:r>
            <a:r>
              <a:rPr lang="en-US" altLang="ko-KR" dirty="0" err="1"/>
              <a:t>y,Fs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Wav</a:t>
            </a:r>
            <a:r>
              <a:rPr lang="ko-KR" altLang="en-US" dirty="0"/>
              <a:t>파일을 재생시켜 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F45F9-91FB-4CEC-9C8A-22712CA0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3" y="3041196"/>
            <a:ext cx="6381231" cy="700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35060E-33BA-4BAA-ACA9-4B75194D6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54" y="4771119"/>
            <a:ext cx="8488913" cy="6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26976-5922-4D71-8EAA-C7A24593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r>
              <a:rPr lang="en-US" altLang="ko-KR" dirty="0"/>
              <a:t>wav</a:t>
            </a:r>
            <a:r>
              <a:rPr lang="ko-KR" altLang="en-US" dirty="0"/>
              <a:t>파일을 </a:t>
            </a:r>
            <a:r>
              <a:rPr lang="en-US" altLang="ko-KR" dirty="0"/>
              <a:t>plot</a:t>
            </a:r>
            <a:r>
              <a:rPr lang="ko-KR" altLang="en-US" dirty="0"/>
              <a:t>해보기</a:t>
            </a:r>
            <a:r>
              <a:rPr lang="en-US" altLang="ko-KR" dirty="0"/>
              <a:t>.(1)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63B5A-FF77-460B-A85F-B6C905D2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plot(y)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x</a:t>
            </a:r>
            <a:r>
              <a:rPr lang="ko-KR" altLang="en-US" dirty="0"/>
              <a:t>좌표의 단위는 </a:t>
            </a:r>
            <a:r>
              <a:rPr lang="en-US" altLang="ko-KR" dirty="0"/>
              <a:t>sample.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50DDC-2168-45A2-B46F-4FA5C7CA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1573"/>
            <a:ext cx="3512003" cy="3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EE7E-8E81-47D8-B661-73D115FD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r>
              <a:rPr lang="en-US" altLang="ko-KR" dirty="0"/>
              <a:t>time-domain</a:t>
            </a:r>
            <a:r>
              <a:rPr lang="ko-KR" altLang="en-US" dirty="0"/>
              <a:t>에서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9A47E-7749-419B-9C3E-B5D191ED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linespace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Linespace</a:t>
            </a:r>
            <a:r>
              <a:rPr lang="en-US" altLang="ko-KR" dirty="0"/>
              <a:t>(</a:t>
            </a:r>
            <a:r>
              <a:rPr lang="en-US" altLang="ko-KR" dirty="0" err="1"/>
              <a:t>a,b,c</a:t>
            </a:r>
            <a:r>
              <a:rPr lang="en-US" altLang="ko-KR" dirty="0"/>
              <a:t>): 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c</a:t>
            </a:r>
            <a:r>
              <a:rPr lang="ko-KR" altLang="en-US" dirty="0"/>
              <a:t>까지를 </a:t>
            </a:r>
            <a:r>
              <a:rPr lang="en-US" altLang="ko-KR" dirty="0"/>
              <a:t>b</a:t>
            </a:r>
            <a:r>
              <a:rPr lang="ko-KR" altLang="en-US" dirty="0"/>
              <a:t>단위로 쪼갠다</a:t>
            </a:r>
            <a:endParaRPr lang="en-US" altLang="ko-KR" dirty="0"/>
          </a:p>
          <a:p>
            <a:pPr lvl="1"/>
            <a:r>
              <a:rPr lang="en-US" altLang="ko-KR" dirty="0"/>
              <a:t>t = </a:t>
            </a:r>
            <a:r>
              <a:rPr lang="en-US" altLang="ko-KR" dirty="0" err="1"/>
              <a:t>linspace</a:t>
            </a:r>
            <a:r>
              <a:rPr lang="en-US" altLang="ko-KR" dirty="0"/>
              <a:t>(0, length(y)*(1/Fs), length(y));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13F72-D927-4247-8524-8BAB108D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0880"/>
            <a:ext cx="5111222" cy="1894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F128A2-6200-4B9C-B0FC-D01C25F3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27" y="3118952"/>
            <a:ext cx="4776394" cy="35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9EE4B-0070-4B71-9D4F-73731103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파일을 </a:t>
            </a:r>
            <a:r>
              <a:rPr lang="ko-KR" altLang="en-US" dirty="0" err="1"/>
              <a:t>잘라보기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290E7-0DB1-4C7B-A2CE-D32BE49F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Samples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samples= [1,(</a:t>
            </a:r>
            <a:r>
              <a:rPr lang="ko-KR" altLang="en-US" dirty="0"/>
              <a:t>원하는 시간</a:t>
            </a:r>
            <a:r>
              <a:rPr lang="en-US" altLang="ko-KR" dirty="0"/>
              <a:t>)*Fs];</a:t>
            </a:r>
          </a:p>
          <a:p>
            <a:pPr lvl="1"/>
            <a:r>
              <a:rPr lang="en-US" altLang="ko-KR" dirty="0"/>
              <a:t>T=1/Fs </a:t>
            </a:r>
            <a:r>
              <a:rPr lang="ko-KR" altLang="en-US" dirty="0"/>
              <a:t>이므로 </a:t>
            </a:r>
            <a:r>
              <a:rPr lang="en-US" altLang="ko-KR" dirty="0"/>
              <a:t>(</a:t>
            </a:r>
            <a:r>
              <a:rPr lang="ko-KR" altLang="en-US" dirty="0"/>
              <a:t>원하는 시간</a:t>
            </a:r>
            <a:r>
              <a:rPr lang="en-US" altLang="ko-KR" dirty="0"/>
              <a:t>)*Fs=(</a:t>
            </a:r>
            <a:r>
              <a:rPr lang="ko-KR" altLang="en-US" dirty="0"/>
              <a:t>원하는 시간</a:t>
            </a:r>
            <a:r>
              <a:rPr lang="en-US" altLang="ko-KR" dirty="0"/>
              <a:t>)/T</a:t>
            </a:r>
            <a:r>
              <a:rPr lang="ko-KR" altLang="en-US" dirty="0"/>
              <a:t> 가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원하는 시간 만큼의 </a:t>
            </a:r>
            <a:r>
              <a:rPr lang="en-US" altLang="ko-KR" dirty="0"/>
              <a:t>sample</a:t>
            </a:r>
            <a:r>
              <a:rPr lang="ko-KR" altLang="en-US" dirty="0"/>
              <a:t> 수가 </a:t>
            </a:r>
            <a:r>
              <a:rPr lang="en-US" altLang="ko-KR" dirty="0"/>
              <a:t>samples</a:t>
            </a:r>
            <a:r>
              <a:rPr lang="ko-KR" altLang="en-US" dirty="0"/>
              <a:t>에 담김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s-ES" altLang="ko-KR" dirty="0"/>
              <a:t>[y,Fs] = audioread('hello.wav',samples); </a:t>
            </a:r>
            <a:r>
              <a:rPr lang="ko-KR" altLang="en-US" dirty="0"/>
              <a:t>로 </a:t>
            </a:r>
            <a:r>
              <a:rPr lang="en-US" altLang="ko-KR" dirty="0"/>
              <a:t>samples </a:t>
            </a:r>
            <a:r>
              <a:rPr lang="ko-KR" altLang="en-US" dirty="0"/>
              <a:t>수 만큼 인식 가능</a:t>
            </a:r>
            <a:endParaRPr lang="es-E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57DFB-ADF1-4B0F-B3F7-56FE71DC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6" y="4197236"/>
            <a:ext cx="6847901" cy="1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12E63-A960-43E2-A3C4-CCE34B5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r>
              <a:rPr lang="en-US" altLang="ko-KR" dirty="0"/>
              <a:t>audio signal</a:t>
            </a:r>
            <a:r>
              <a:rPr lang="ko-KR" altLang="en-US" dirty="0"/>
              <a:t>을 </a:t>
            </a:r>
            <a:r>
              <a:rPr lang="ko-KR" altLang="en-US" dirty="0" err="1"/>
              <a:t>만들어보기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465914-AFB4-4F66-AD6F-B5D202C47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770"/>
            <a:ext cx="392430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CBE62E-0560-46DE-AC33-5C60D90D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5291"/>
            <a:ext cx="6181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4C44-202C-4A38-9037-A6C1C9FD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 </a:t>
            </a:r>
            <a:r>
              <a:rPr lang="en-US" altLang="ko-KR" dirty="0"/>
              <a:t>audio signal</a:t>
            </a:r>
            <a:r>
              <a:rPr lang="ko-KR" altLang="en-US" dirty="0"/>
              <a:t>을 </a:t>
            </a:r>
            <a:r>
              <a:rPr lang="ko-KR" altLang="en-US" dirty="0" err="1"/>
              <a:t>만들어보기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6DDB35C-4F6B-4A9E-A5A8-1D8802EB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24250" cy="206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6793FD-7ECA-4F14-9471-944AC3CE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80" y="1540196"/>
            <a:ext cx="5353244" cy="52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B954-98CC-49FB-81D7-3E7DEA06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59EEC-54B8-41E3-9842-C8E5F45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“</a:t>
            </a:r>
            <a:r>
              <a:rPr lang="ko-KR" altLang="en-US" dirty="0" err="1"/>
              <a:t>솔솔라라솔솔미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 err="1"/>
              <a:t>matlab</a:t>
            </a:r>
            <a:r>
              <a:rPr lang="ko-KR" altLang="en-US" dirty="0"/>
              <a:t>으로 생성해보고 재생해보기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hello.wav </a:t>
            </a:r>
            <a:r>
              <a:rPr lang="ko-KR" altLang="en-US" dirty="0"/>
              <a:t>파일을 </a:t>
            </a:r>
            <a:r>
              <a:rPr lang="en-US" altLang="ko-KR" dirty="0"/>
              <a:t>“1</a:t>
            </a:r>
            <a:r>
              <a:rPr lang="ko-KR" altLang="en-US" dirty="0" err="1"/>
              <a:t>초까지만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 err="1"/>
              <a:t>matlab</a:t>
            </a:r>
            <a:r>
              <a:rPr lang="ko-KR" altLang="en-US" dirty="0"/>
              <a:t>에서 재생되도록 만들어본다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time-domain</a:t>
            </a:r>
            <a:r>
              <a:rPr lang="ko-KR" altLang="en-US" dirty="0"/>
              <a:t>에서 </a:t>
            </a:r>
            <a:r>
              <a:rPr lang="en-US" altLang="ko-KR" dirty="0"/>
              <a:t>plot</a:t>
            </a:r>
            <a:r>
              <a:rPr lang="ko-KR" altLang="en-US" dirty="0"/>
              <a:t>해본다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95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456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Matlab을 이용한 digital filter의 구현</vt:lpstr>
      <vt:lpstr>들어가기 전에: sampling</vt:lpstr>
      <vt:lpstr>Matlab에서 wav파일을 읽어오기.</vt:lpstr>
      <vt:lpstr>Matlab에서 wav파일을 plot해보기.(1)</vt:lpstr>
      <vt:lpstr>Matlab에서 time-domain에서 plot</vt:lpstr>
      <vt:lpstr>Wav파일을 잘라보기.</vt:lpstr>
      <vt:lpstr>Matlab에서 audio signal을 만들어보기(1)</vt:lpstr>
      <vt:lpstr>Matlab에서 audio signal을 만들어보기(2)</vt:lpstr>
      <vt:lpstr>과제(1)</vt:lpstr>
      <vt:lpstr>Filter</vt:lpstr>
      <vt:lpstr>참고: 이산 시스템 입출력 표현</vt:lpstr>
      <vt:lpstr>Butterworth filter  &amp; ideal filter</vt:lpstr>
      <vt:lpstr>가장 쉬운 방법: filter &amp; butter</vt:lpstr>
      <vt:lpstr>Low pass filter 구현 예</vt:lpstr>
      <vt:lpstr>fdatool을 이용한 filter 설계(1) </vt:lpstr>
      <vt:lpstr>fdatool을 이용한 filter 설계(2) </vt:lpstr>
      <vt:lpstr>과제(2)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이루카스</dc:creator>
  <cp:lastModifiedBy>이루카스</cp:lastModifiedBy>
  <cp:revision>19</cp:revision>
  <dcterms:created xsi:type="dcterms:W3CDTF">2017-10-11T17:45:37Z</dcterms:created>
  <dcterms:modified xsi:type="dcterms:W3CDTF">2017-10-11T21:00:41Z</dcterms:modified>
</cp:coreProperties>
</file>