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63" r:id="rId4"/>
    <p:sldId id="264" r:id="rId5"/>
    <p:sldId id="265" r:id="rId6"/>
    <p:sldId id="266" r:id="rId7"/>
    <p:sldId id="268" r:id="rId8"/>
    <p:sldId id="270" r:id="rId9"/>
    <p:sldId id="269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r stg" userId="5148b12038f08684" providerId="LiveId" clId="{305C0430-33C4-4522-8B93-C131C75E83F0}"/>
    <pc:docChg chg="undo custSel addSld delSld modSld sldOrd">
      <pc:chgData name="deer stg" userId="5148b12038f08684" providerId="LiveId" clId="{305C0430-33C4-4522-8B93-C131C75E83F0}" dt="2017-11-01T19:22:07.713" v="2821" actId="20577"/>
      <pc:docMkLst>
        <pc:docMk/>
      </pc:docMkLst>
      <pc:sldChg chg="addSp delSp modSp">
        <pc:chgData name="deer stg" userId="5148b12038f08684" providerId="LiveId" clId="{305C0430-33C4-4522-8B93-C131C75E83F0}" dt="2017-11-01T19:22:07.713" v="2821" actId="20577"/>
        <pc:sldMkLst>
          <pc:docMk/>
          <pc:sldMk cId="4009418228" sldId="256"/>
        </pc:sldMkLst>
        <pc:spChg chg="del">
          <ac:chgData name="deer stg" userId="5148b12038f08684" providerId="LiveId" clId="{305C0430-33C4-4522-8B93-C131C75E83F0}" dt="2017-11-01T19:21:16.759" v="2763" actId="478"/>
          <ac:spMkLst>
            <pc:docMk/>
            <pc:sldMk cId="4009418228" sldId="256"/>
            <ac:spMk id="2" creationId="{00000000-0000-0000-0000-000000000000}"/>
          </ac:spMkLst>
        </pc:spChg>
        <pc:spChg chg="del mod">
          <ac:chgData name="deer stg" userId="5148b12038f08684" providerId="LiveId" clId="{305C0430-33C4-4522-8B93-C131C75E83F0}" dt="2017-11-01T19:21:50.221" v="2787" actId="478"/>
          <ac:spMkLst>
            <pc:docMk/>
            <pc:sldMk cId="4009418228" sldId="256"/>
            <ac:spMk id="3" creationId="{00000000-0000-0000-0000-000000000000}"/>
          </ac:spMkLst>
        </pc:spChg>
        <pc:spChg chg="add del mod">
          <ac:chgData name="deer stg" userId="5148b12038f08684" providerId="LiveId" clId="{305C0430-33C4-4522-8B93-C131C75E83F0}" dt="2017-11-01T19:21:20.171" v="2765" actId="478"/>
          <ac:spMkLst>
            <pc:docMk/>
            <pc:sldMk cId="4009418228" sldId="256"/>
            <ac:spMk id="5" creationId="{D541F3E6-D16D-4BFE-A471-AC2CB32697FC}"/>
          </ac:spMkLst>
        </pc:spChg>
        <pc:spChg chg="add mod">
          <ac:chgData name="deer stg" userId="5148b12038f08684" providerId="LiveId" clId="{305C0430-33C4-4522-8B93-C131C75E83F0}" dt="2017-11-01T19:21:29.202" v="2768" actId="20577"/>
          <ac:spMkLst>
            <pc:docMk/>
            <pc:sldMk cId="4009418228" sldId="256"/>
            <ac:spMk id="6" creationId="{E5C43C50-36D9-465C-AF9A-B38A5F43B4DA}"/>
          </ac:spMkLst>
        </pc:spChg>
        <pc:spChg chg="add del mod">
          <ac:chgData name="deer stg" userId="5148b12038f08684" providerId="LiveId" clId="{305C0430-33C4-4522-8B93-C131C75E83F0}" dt="2017-11-01T19:21:54.067" v="2788" actId="478"/>
          <ac:spMkLst>
            <pc:docMk/>
            <pc:sldMk cId="4009418228" sldId="256"/>
            <ac:spMk id="8" creationId="{8C418AD2-9E1C-4A99-B4FB-7F99A6857B1A}"/>
          </ac:spMkLst>
        </pc:spChg>
        <pc:spChg chg="add mod">
          <ac:chgData name="deer stg" userId="5148b12038f08684" providerId="LiveId" clId="{305C0430-33C4-4522-8B93-C131C75E83F0}" dt="2017-11-01T19:22:07.713" v="2821" actId="20577"/>
          <ac:spMkLst>
            <pc:docMk/>
            <pc:sldMk cId="4009418228" sldId="256"/>
            <ac:spMk id="9" creationId="{D36C208B-AFFA-46C1-9346-F2CC082EDE15}"/>
          </ac:spMkLst>
        </pc:spChg>
      </pc:sldChg>
      <pc:sldChg chg="del">
        <pc:chgData name="deer stg" userId="5148b12038f08684" providerId="LiveId" clId="{305C0430-33C4-4522-8B93-C131C75E83F0}" dt="2017-11-01T17:27:38.426" v="4" actId="2696"/>
        <pc:sldMkLst>
          <pc:docMk/>
          <pc:sldMk cId="2672464372" sldId="257"/>
        </pc:sldMkLst>
      </pc:sldChg>
      <pc:sldChg chg="del">
        <pc:chgData name="deer stg" userId="5148b12038f08684" providerId="LiveId" clId="{305C0430-33C4-4522-8B93-C131C75E83F0}" dt="2017-11-01T19:14:01.490" v="2756" actId="2696"/>
        <pc:sldMkLst>
          <pc:docMk/>
          <pc:sldMk cId="1664151310" sldId="258"/>
        </pc:sldMkLst>
      </pc:sldChg>
      <pc:sldChg chg="del">
        <pc:chgData name="deer stg" userId="5148b12038f08684" providerId="LiveId" clId="{305C0430-33C4-4522-8B93-C131C75E83F0}" dt="2017-11-01T19:14:03.530" v="2757" actId="2696"/>
        <pc:sldMkLst>
          <pc:docMk/>
          <pc:sldMk cId="2907300881" sldId="259"/>
        </pc:sldMkLst>
      </pc:sldChg>
      <pc:sldChg chg="del">
        <pc:chgData name="deer stg" userId="5148b12038f08684" providerId="LiveId" clId="{305C0430-33C4-4522-8B93-C131C75E83F0}" dt="2017-11-01T19:14:04.730" v="2758" actId="2696"/>
        <pc:sldMkLst>
          <pc:docMk/>
          <pc:sldMk cId="3967295681" sldId="260"/>
        </pc:sldMkLst>
      </pc:sldChg>
      <pc:sldChg chg="del">
        <pc:chgData name="deer stg" userId="5148b12038f08684" providerId="LiveId" clId="{305C0430-33C4-4522-8B93-C131C75E83F0}" dt="2017-11-01T19:14:11.970" v="2759" actId="2696"/>
        <pc:sldMkLst>
          <pc:docMk/>
          <pc:sldMk cId="3682928258" sldId="261"/>
        </pc:sldMkLst>
      </pc:sldChg>
      <pc:sldChg chg="add del">
        <pc:chgData name="deer stg" userId="5148b12038f08684" providerId="LiveId" clId="{305C0430-33C4-4522-8B93-C131C75E83F0}" dt="2017-11-01T18:28:09.309" v="1691" actId="2696"/>
        <pc:sldMkLst>
          <pc:docMk/>
          <pc:sldMk cId="805161377" sldId="262"/>
        </pc:sldMkLst>
      </pc:sldChg>
      <pc:sldChg chg="addSp delSp modSp add">
        <pc:chgData name="deer stg" userId="5148b12038f08684" providerId="LiveId" clId="{305C0430-33C4-4522-8B93-C131C75E83F0}" dt="2017-11-01T19:14:37.457" v="2762" actId="1076"/>
        <pc:sldMkLst>
          <pc:docMk/>
          <pc:sldMk cId="2452713035" sldId="263"/>
        </pc:sldMkLst>
        <pc:spChg chg="add del mod">
          <ac:chgData name="deer stg" userId="5148b12038f08684" providerId="LiveId" clId="{305C0430-33C4-4522-8B93-C131C75E83F0}" dt="2017-11-01T17:36:58.765" v="21"/>
          <ac:spMkLst>
            <pc:docMk/>
            <pc:sldMk cId="2452713035" sldId="263"/>
            <ac:spMk id="4" creationId="{AE828F29-74D9-43AD-9A9C-9DF88A4D50E8}"/>
          </ac:spMkLst>
        </pc:spChg>
        <pc:spChg chg="add del mod">
          <ac:chgData name="deer stg" userId="5148b12038f08684" providerId="LiveId" clId="{305C0430-33C4-4522-8B93-C131C75E83F0}" dt="2017-11-01T17:55:52.973" v="471"/>
          <ac:spMkLst>
            <pc:docMk/>
            <pc:sldMk cId="2452713035" sldId="263"/>
            <ac:spMk id="5" creationId="{5D64D9FA-3C40-4503-9875-1DC839ADD96D}"/>
          </ac:spMkLst>
        </pc:spChg>
        <pc:picChg chg="add mod">
          <ac:chgData name="deer stg" userId="5148b12038f08684" providerId="LiveId" clId="{305C0430-33C4-4522-8B93-C131C75E83F0}" dt="2017-11-01T19:14:37.457" v="2762" actId="1076"/>
          <ac:picMkLst>
            <pc:docMk/>
            <pc:sldMk cId="2452713035" sldId="263"/>
            <ac:picMk id="2" creationId="{7E024100-6470-45D4-B057-7E81C702A2D9}"/>
          </ac:picMkLst>
        </pc:picChg>
        <pc:picChg chg="add mod">
          <ac:chgData name="deer stg" userId="5148b12038f08684" providerId="LiveId" clId="{305C0430-33C4-4522-8B93-C131C75E83F0}" dt="2017-11-01T19:14:33.737" v="2761" actId="1076"/>
          <ac:picMkLst>
            <pc:docMk/>
            <pc:sldMk cId="2452713035" sldId="263"/>
            <ac:picMk id="3" creationId="{00305B04-8A3D-434F-8EDB-D9E4689B824C}"/>
          </ac:picMkLst>
        </pc:picChg>
      </pc:sldChg>
      <pc:sldChg chg="addSp modSp add">
        <pc:chgData name="deer stg" userId="5148b12038f08684" providerId="LiveId" clId="{305C0430-33C4-4522-8B93-C131C75E83F0}" dt="2017-11-01T17:55:14.905" v="465" actId="20577"/>
        <pc:sldMkLst>
          <pc:docMk/>
          <pc:sldMk cId="3382023901" sldId="264"/>
        </pc:sldMkLst>
        <pc:spChg chg="add mod">
          <ac:chgData name="deer stg" userId="5148b12038f08684" providerId="LiveId" clId="{305C0430-33C4-4522-8B93-C131C75E83F0}" dt="2017-11-01T17:54:55.392" v="402" actId="20577"/>
          <ac:spMkLst>
            <pc:docMk/>
            <pc:sldMk cId="3382023901" sldId="264"/>
            <ac:spMk id="3" creationId="{F8FE9CFA-1EF4-4D80-8ADA-EB4C4643791B}"/>
          </ac:spMkLst>
        </pc:spChg>
        <pc:spChg chg="add mod">
          <ac:chgData name="deer stg" userId="5148b12038f08684" providerId="LiveId" clId="{305C0430-33C4-4522-8B93-C131C75E83F0}" dt="2017-11-01T17:55:14.905" v="465" actId="20577"/>
          <ac:spMkLst>
            <pc:docMk/>
            <pc:sldMk cId="3382023901" sldId="264"/>
            <ac:spMk id="4" creationId="{A2DAF2A0-2540-4096-A8FE-B5CB0031DD84}"/>
          </ac:spMkLst>
        </pc:spChg>
        <pc:picChg chg="add mod">
          <ac:chgData name="deer stg" userId="5148b12038f08684" providerId="LiveId" clId="{305C0430-33C4-4522-8B93-C131C75E83F0}" dt="2017-11-01T17:34:55.087" v="17" actId="1076"/>
          <ac:picMkLst>
            <pc:docMk/>
            <pc:sldMk cId="3382023901" sldId="264"/>
            <ac:picMk id="2" creationId="{DC46C246-C3B4-4877-BEE7-86E2103DD1F7}"/>
          </ac:picMkLst>
        </pc:picChg>
      </pc:sldChg>
      <pc:sldChg chg="addSp modSp add">
        <pc:chgData name="deer stg" userId="5148b12038f08684" providerId="LiveId" clId="{305C0430-33C4-4522-8B93-C131C75E83F0}" dt="2017-11-01T18:27:38.476" v="1690" actId="14100"/>
        <pc:sldMkLst>
          <pc:docMk/>
          <pc:sldMk cId="287208958" sldId="265"/>
        </pc:sldMkLst>
        <pc:spChg chg="add mod">
          <ac:chgData name="deer stg" userId="5148b12038f08684" providerId="LiveId" clId="{305C0430-33C4-4522-8B93-C131C75E83F0}" dt="2017-11-01T17:52:30.409" v="329" actId="20577"/>
          <ac:spMkLst>
            <pc:docMk/>
            <pc:sldMk cId="287208958" sldId="265"/>
            <ac:spMk id="2" creationId="{0C484B81-062F-4E29-B1F3-9DFFBF176C07}"/>
          </ac:spMkLst>
        </pc:spChg>
        <pc:spChg chg="add mod">
          <ac:chgData name="deer stg" userId="5148b12038f08684" providerId="LiveId" clId="{305C0430-33C4-4522-8B93-C131C75E83F0}" dt="2017-11-01T17:58:24.327" v="660" actId="20577"/>
          <ac:spMkLst>
            <pc:docMk/>
            <pc:sldMk cId="287208958" sldId="265"/>
            <ac:spMk id="5" creationId="{50D86D9A-9566-49E3-BE00-62EB00671E65}"/>
          </ac:spMkLst>
        </pc:spChg>
        <pc:picChg chg="add mod">
          <ac:chgData name="deer stg" userId="5148b12038f08684" providerId="LiveId" clId="{305C0430-33C4-4522-8B93-C131C75E83F0}" dt="2017-11-01T17:50:16.306" v="183" actId="1076"/>
          <ac:picMkLst>
            <pc:docMk/>
            <pc:sldMk cId="287208958" sldId="265"/>
            <ac:picMk id="3" creationId="{F94AE6C3-7B5C-42A0-B892-AC1408C1F1A3}"/>
          </ac:picMkLst>
        </pc:picChg>
        <pc:picChg chg="add mod">
          <ac:chgData name="deer stg" userId="5148b12038f08684" providerId="LiveId" clId="{305C0430-33C4-4522-8B93-C131C75E83F0}" dt="2017-11-01T18:27:15.872" v="1687" actId="1076"/>
          <ac:picMkLst>
            <pc:docMk/>
            <pc:sldMk cId="287208958" sldId="265"/>
            <ac:picMk id="4" creationId="{10A2E440-83B2-461E-82E2-6504C3119996}"/>
          </ac:picMkLst>
        </pc:picChg>
        <pc:picChg chg="add mod">
          <ac:chgData name="deer stg" userId="5148b12038f08684" providerId="LiveId" clId="{305C0430-33C4-4522-8B93-C131C75E83F0}" dt="2017-11-01T18:27:38.476" v="1690" actId="14100"/>
          <ac:picMkLst>
            <pc:docMk/>
            <pc:sldMk cId="287208958" sldId="265"/>
            <ac:picMk id="6" creationId="{C93BF676-EC68-4C59-9D09-3B9C6596BA2B}"/>
          </ac:picMkLst>
        </pc:picChg>
      </pc:sldChg>
      <pc:sldChg chg="addSp delSp modSp add del">
        <pc:chgData name="deer stg" userId="5148b12038f08684" providerId="LiveId" clId="{305C0430-33C4-4522-8B93-C131C75E83F0}" dt="2017-11-01T18:40:48.724" v="1982"/>
        <pc:sldMkLst>
          <pc:docMk/>
          <pc:sldMk cId="3894219809" sldId="266"/>
        </pc:sldMkLst>
        <pc:spChg chg="add mod">
          <ac:chgData name="deer stg" userId="5148b12038f08684" providerId="LiveId" clId="{305C0430-33C4-4522-8B93-C131C75E83F0}" dt="2017-11-01T18:17:35.782" v="1618" actId="1076"/>
          <ac:spMkLst>
            <pc:docMk/>
            <pc:sldMk cId="3894219809" sldId="266"/>
            <ac:spMk id="2" creationId="{D3F0CAFB-1750-4BB6-AAE2-0E948030F269}"/>
          </ac:spMkLst>
        </pc:spChg>
        <pc:spChg chg="add mod">
          <ac:chgData name="deer stg" userId="5148b12038f08684" providerId="LiveId" clId="{305C0430-33C4-4522-8B93-C131C75E83F0}" dt="2017-11-01T18:40:48.724" v="1982"/>
          <ac:spMkLst>
            <pc:docMk/>
            <pc:sldMk cId="3894219809" sldId="266"/>
            <ac:spMk id="3" creationId="{E5EE266D-26A3-4A8C-A186-5322483E3D06}"/>
          </ac:spMkLst>
        </pc:spChg>
        <pc:picChg chg="add mod">
          <ac:chgData name="deer stg" userId="5148b12038f08684" providerId="LiveId" clId="{305C0430-33C4-4522-8B93-C131C75E83F0}" dt="2017-11-01T18:16:00.715" v="1589" actId="1076"/>
          <ac:picMkLst>
            <pc:docMk/>
            <pc:sldMk cId="3894219809" sldId="266"/>
            <ac:picMk id="4" creationId="{29DCFD4D-BCDA-4C6C-967B-C76F00FBCFC2}"/>
          </ac:picMkLst>
        </pc:picChg>
        <pc:picChg chg="add mod">
          <ac:chgData name="deer stg" userId="5148b12038f08684" providerId="LiveId" clId="{305C0430-33C4-4522-8B93-C131C75E83F0}" dt="2017-11-01T18:29:32.664" v="1697" actId="1076"/>
          <ac:picMkLst>
            <pc:docMk/>
            <pc:sldMk cId="3894219809" sldId="266"/>
            <ac:picMk id="5" creationId="{89EED7E1-458F-47EF-AB41-00001641AA8B}"/>
          </ac:picMkLst>
        </pc:picChg>
        <pc:picChg chg="add del mod">
          <ac:chgData name="deer stg" userId="5148b12038f08684" providerId="LiveId" clId="{305C0430-33C4-4522-8B93-C131C75E83F0}" dt="2017-11-01T18:16:50.317" v="1610" actId="478"/>
          <ac:picMkLst>
            <pc:docMk/>
            <pc:sldMk cId="3894219809" sldId="266"/>
            <ac:picMk id="6" creationId="{465B23F4-ECF2-4D7B-9EA0-0293922A4AFB}"/>
          </ac:picMkLst>
        </pc:picChg>
      </pc:sldChg>
      <pc:sldChg chg="addSp delSp modSp add ord">
        <pc:chgData name="deer stg" userId="5148b12038f08684" providerId="LiveId" clId="{305C0430-33C4-4522-8B93-C131C75E83F0}" dt="2017-11-01T18:39:12.978" v="1906" actId="1076"/>
        <pc:sldMkLst>
          <pc:docMk/>
          <pc:sldMk cId="3281688824" sldId="267"/>
        </pc:sldMkLst>
        <pc:spChg chg="add del">
          <ac:chgData name="deer stg" userId="5148b12038f08684" providerId="LiveId" clId="{305C0430-33C4-4522-8B93-C131C75E83F0}" dt="2017-11-01T17:55:48.244" v="469"/>
          <ac:spMkLst>
            <pc:docMk/>
            <pc:sldMk cId="3281688824" sldId="267"/>
            <ac:spMk id="2" creationId="{50ABCF5B-D630-43F6-945F-99B37607D3E0}"/>
          </ac:spMkLst>
        </pc:spChg>
        <pc:spChg chg="add mod">
          <ac:chgData name="deer stg" userId="5148b12038f08684" providerId="LiveId" clId="{305C0430-33C4-4522-8B93-C131C75E83F0}" dt="2017-11-01T17:56:13.079" v="525" actId="20577"/>
          <ac:spMkLst>
            <pc:docMk/>
            <pc:sldMk cId="3281688824" sldId="267"/>
            <ac:spMk id="3" creationId="{32F5C437-DF92-4C4B-A2A1-B5E1FB08C7E1}"/>
          </ac:spMkLst>
        </pc:spChg>
        <pc:spChg chg="add del mod">
          <ac:chgData name="deer stg" userId="5148b12038f08684" providerId="LiveId" clId="{305C0430-33C4-4522-8B93-C131C75E83F0}" dt="2017-11-01T18:38:16.190" v="1899" actId="478"/>
          <ac:spMkLst>
            <pc:docMk/>
            <pc:sldMk cId="3281688824" sldId="267"/>
            <ac:spMk id="6" creationId="{E84428B1-058A-4530-831A-535A94337FC3}"/>
          </ac:spMkLst>
        </pc:spChg>
        <pc:picChg chg="add del mod">
          <ac:chgData name="deer stg" userId="5148b12038f08684" providerId="LiveId" clId="{305C0430-33C4-4522-8B93-C131C75E83F0}" dt="2017-11-01T18:38:59.676" v="1901" actId="478"/>
          <ac:picMkLst>
            <pc:docMk/>
            <pc:sldMk cId="3281688824" sldId="267"/>
            <ac:picMk id="4" creationId="{89578E1A-AE84-4607-AD16-5F1D129D4529}"/>
          </ac:picMkLst>
        </pc:picChg>
        <pc:picChg chg="add mod">
          <ac:chgData name="deer stg" userId="5148b12038f08684" providerId="LiveId" clId="{305C0430-33C4-4522-8B93-C131C75E83F0}" dt="2017-11-01T18:39:12.978" v="1906" actId="1076"/>
          <ac:picMkLst>
            <pc:docMk/>
            <pc:sldMk cId="3281688824" sldId="267"/>
            <ac:picMk id="5" creationId="{4E3C6417-2E9F-444E-87E7-B414D4753560}"/>
          </ac:picMkLst>
        </pc:picChg>
        <pc:picChg chg="add mod">
          <ac:chgData name="deer stg" userId="5148b12038f08684" providerId="LiveId" clId="{305C0430-33C4-4522-8B93-C131C75E83F0}" dt="2017-11-01T18:39:07.296" v="1905" actId="14100"/>
          <ac:picMkLst>
            <pc:docMk/>
            <pc:sldMk cId="3281688824" sldId="267"/>
            <ac:picMk id="7" creationId="{7A436762-B413-4F78-AF2B-1D43DAABFA9B}"/>
          </ac:picMkLst>
        </pc:picChg>
      </pc:sldChg>
      <pc:sldChg chg="addSp delSp modSp add">
        <pc:chgData name="deer stg" userId="5148b12038f08684" providerId="LiveId" clId="{305C0430-33C4-4522-8B93-C131C75E83F0}" dt="2017-11-01T18:35:05.255" v="1891" actId="1076"/>
        <pc:sldMkLst>
          <pc:docMk/>
          <pc:sldMk cId="3372505877" sldId="268"/>
        </pc:sldMkLst>
        <pc:spChg chg="add del mod">
          <ac:chgData name="deer stg" userId="5148b12038f08684" providerId="LiveId" clId="{305C0430-33C4-4522-8B93-C131C75E83F0}" dt="2017-11-01T18:17:28.271" v="1615" actId="478"/>
          <ac:spMkLst>
            <pc:docMk/>
            <pc:sldMk cId="3372505877" sldId="268"/>
            <ac:spMk id="2" creationId="{214C5219-10FF-4D01-80D4-44E28CCBC879}"/>
          </ac:spMkLst>
        </pc:spChg>
        <pc:spChg chg="add del mod">
          <ac:chgData name="deer stg" userId="5148b12038f08684" providerId="LiveId" clId="{305C0430-33C4-4522-8B93-C131C75E83F0}" dt="2017-11-01T18:19:40.477" v="1631"/>
          <ac:spMkLst>
            <pc:docMk/>
            <pc:sldMk cId="3372505877" sldId="268"/>
            <ac:spMk id="3" creationId="{FACA5CE9-15B1-4838-96BF-7CDD6F95A1FF}"/>
          </ac:spMkLst>
        </pc:spChg>
        <pc:spChg chg="add mod">
          <ac:chgData name="deer stg" userId="5148b12038f08684" providerId="LiveId" clId="{305C0430-33C4-4522-8B93-C131C75E83F0}" dt="2017-11-01T18:20:14.117" v="1686" actId="20577"/>
          <ac:spMkLst>
            <pc:docMk/>
            <pc:sldMk cId="3372505877" sldId="268"/>
            <ac:spMk id="4" creationId="{D98E02F4-B56B-42BD-A0DF-2A1F818BF36E}"/>
          </ac:spMkLst>
        </pc:spChg>
        <pc:picChg chg="add mod">
          <ac:chgData name="deer stg" userId="5148b12038f08684" providerId="LiveId" clId="{305C0430-33C4-4522-8B93-C131C75E83F0}" dt="2017-11-01T18:35:03.981" v="1890" actId="1076"/>
          <ac:picMkLst>
            <pc:docMk/>
            <pc:sldMk cId="3372505877" sldId="268"/>
            <ac:picMk id="5" creationId="{1455EB3C-FD11-4D8F-A10A-6C2EFFD59391}"/>
          </ac:picMkLst>
        </pc:picChg>
        <pc:picChg chg="add mod">
          <ac:chgData name="deer stg" userId="5148b12038f08684" providerId="LiveId" clId="{305C0430-33C4-4522-8B93-C131C75E83F0}" dt="2017-11-01T18:34:57.239" v="1888" actId="1076"/>
          <ac:picMkLst>
            <pc:docMk/>
            <pc:sldMk cId="3372505877" sldId="268"/>
            <ac:picMk id="6" creationId="{659391F0-B27D-47EF-A1F4-9DFA64FA403C}"/>
          </ac:picMkLst>
        </pc:picChg>
        <pc:picChg chg="add mod">
          <ac:chgData name="deer stg" userId="5148b12038f08684" providerId="LiveId" clId="{305C0430-33C4-4522-8B93-C131C75E83F0}" dt="2017-11-01T18:35:05.255" v="1891" actId="1076"/>
          <ac:picMkLst>
            <pc:docMk/>
            <pc:sldMk cId="3372505877" sldId="268"/>
            <ac:picMk id="7" creationId="{6E864645-0958-4056-867B-A0760FE0BDD9}"/>
          </ac:picMkLst>
        </pc:picChg>
      </pc:sldChg>
      <pc:sldChg chg="addSp modSp add">
        <pc:chgData name="deer stg" userId="5148b12038f08684" providerId="LiveId" clId="{305C0430-33C4-4522-8B93-C131C75E83F0}" dt="2017-11-01T18:49:46.776" v="2295" actId="20577"/>
        <pc:sldMkLst>
          <pc:docMk/>
          <pc:sldMk cId="2847136598" sldId="269"/>
        </pc:sldMkLst>
        <pc:spChg chg="add mod">
          <ac:chgData name="deer stg" userId="5148b12038f08684" providerId="LiveId" clId="{305C0430-33C4-4522-8B93-C131C75E83F0}" dt="2017-11-01T18:46:32.313" v="2123" actId="20577"/>
          <ac:spMkLst>
            <pc:docMk/>
            <pc:sldMk cId="2847136598" sldId="269"/>
            <ac:spMk id="2" creationId="{00FF0F6C-6835-4843-87AF-AC6BBED576F8}"/>
          </ac:spMkLst>
        </pc:spChg>
        <pc:spChg chg="add mod">
          <ac:chgData name="deer stg" userId="5148b12038f08684" providerId="LiveId" clId="{305C0430-33C4-4522-8B93-C131C75E83F0}" dt="2017-11-01T18:48:40.744" v="2134" actId="20577"/>
          <ac:spMkLst>
            <pc:docMk/>
            <pc:sldMk cId="2847136598" sldId="269"/>
            <ac:spMk id="8" creationId="{9F7B5A41-FE59-4264-B882-D976617CE12B}"/>
          </ac:spMkLst>
        </pc:spChg>
        <pc:spChg chg="add mod">
          <ac:chgData name="deer stg" userId="5148b12038f08684" providerId="LiveId" clId="{305C0430-33C4-4522-8B93-C131C75E83F0}" dt="2017-11-01T18:49:46.776" v="2295" actId="20577"/>
          <ac:spMkLst>
            <pc:docMk/>
            <pc:sldMk cId="2847136598" sldId="269"/>
            <ac:spMk id="10" creationId="{87795C6C-173A-47D9-BCE5-4528F0D41AC9}"/>
          </ac:spMkLst>
        </pc:spChg>
        <pc:picChg chg="add mod">
          <ac:chgData name="deer stg" userId="5148b12038f08684" providerId="LiveId" clId="{305C0430-33C4-4522-8B93-C131C75E83F0}" dt="2017-11-01T18:46:09.005" v="2031" actId="1076"/>
          <ac:picMkLst>
            <pc:docMk/>
            <pc:sldMk cId="2847136598" sldId="269"/>
            <ac:picMk id="3" creationId="{9D5E7B3D-D755-44A1-BE68-C569ECA250EB}"/>
          </ac:picMkLst>
        </pc:picChg>
        <pc:picChg chg="add mod">
          <ac:chgData name="deer stg" userId="5148b12038f08684" providerId="LiveId" clId="{305C0430-33C4-4522-8B93-C131C75E83F0}" dt="2017-11-01T18:47:46.501" v="2125" actId="1076"/>
          <ac:picMkLst>
            <pc:docMk/>
            <pc:sldMk cId="2847136598" sldId="269"/>
            <ac:picMk id="4" creationId="{BEA00267-EA86-47B1-9E9C-23C8702230D7}"/>
          </ac:picMkLst>
        </pc:picChg>
        <pc:picChg chg="add mod">
          <ac:chgData name="deer stg" userId="5148b12038f08684" providerId="LiveId" clId="{305C0430-33C4-4522-8B93-C131C75E83F0}" dt="2017-11-01T18:49:02.224" v="2137" actId="14100"/>
          <ac:picMkLst>
            <pc:docMk/>
            <pc:sldMk cId="2847136598" sldId="269"/>
            <ac:picMk id="9" creationId="{59218D0F-3E4F-48C6-820E-B91C3546DBE3}"/>
          </ac:picMkLst>
        </pc:picChg>
        <pc:cxnChg chg="add mod">
          <ac:chgData name="deer stg" userId="5148b12038f08684" providerId="LiveId" clId="{305C0430-33C4-4522-8B93-C131C75E83F0}" dt="2017-11-01T18:48:17.066" v="2128" actId="13822"/>
          <ac:cxnSpMkLst>
            <pc:docMk/>
            <pc:sldMk cId="2847136598" sldId="269"/>
            <ac:cxnSpMk id="6" creationId="{9A74A965-CD87-4355-8E75-C2AE801C51B9}"/>
          </ac:cxnSpMkLst>
        </pc:cxnChg>
      </pc:sldChg>
      <pc:sldChg chg="addSp delSp modSp add">
        <pc:chgData name="deer stg" userId="5148b12038f08684" providerId="LiveId" clId="{305C0430-33C4-4522-8B93-C131C75E83F0}" dt="2017-11-01T18:45:33.078" v="2028" actId="1076"/>
        <pc:sldMkLst>
          <pc:docMk/>
          <pc:sldMk cId="276313278" sldId="270"/>
        </pc:sldMkLst>
        <pc:spChg chg="add mod">
          <ac:chgData name="deer stg" userId="5148b12038f08684" providerId="LiveId" clId="{305C0430-33C4-4522-8B93-C131C75E83F0}" dt="2017-11-01T18:39:57.644" v="1943" actId="20577"/>
          <ac:spMkLst>
            <pc:docMk/>
            <pc:sldMk cId="276313278" sldId="270"/>
            <ac:spMk id="3" creationId="{2A3235AD-091B-4B9E-A83C-1655CA8A2B5A}"/>
          </ac:spMkLst>
        </pc:spChg>
        <pc:picChg chg="add del">
          <ac:chgData name="deer stg" userId="5148b12038f08684" providerId="LiveId" clId="{305C0430-33C4-4522-8B93-C131C75E83F0}" dt="2017-11-01T18:39:43.948" v="1909" actId="478"/>
          <ac:picMkLst>
            <pc:docMk/>
            <pc:sldMk cId="276313278" sldId="270"/>
            <ac:picMk id="2" creationId="{64D3CCCB-305D-467B-91D8-3742037D6395}"/>
          </ac:picMkLst>
        </pc:picChg>
        <pc:picChg chg="add del mod">
          <ac:chgData name="deer stg" userId="5148b12038f08684" providerId="LiveId" clId="{305C0430-33C4-4522-8B93-C131C75E83F0}" dt="2017-11-01T18:44:16.442" v="2020" actId="478"/>
          <ac:picMkLst>
            <pc:docMk/>
            <pc:sldMk cId="276313278" sldId="270"/>
            <ac:picMk id="4" creationId="{F98670A9-4B54-4F8B-891E-9964CE69B5AB}"/>
          </ac:picMkLst>
        </pc:picChg>
        <pc:picChg chg="add mod">
          <ac:chgData name="deer stg" userId="5148b12038f08684" providerId="LiveId" clId="{305C0430-33C4-4522-8B93-C131C75E83F0}" dt="2017-11-01T18:44:21.347" v="2024" actId="1076"/>
          <ac:picMkLst>
            <pc:docMk/>
            <pc:sldMk cId="276313278" sldId="270"/>
            <ac:picMk id="5" creationId="{11A2A224-6D3E-4464-8127-9001C66F8FD2}"/>
          </ac:picMkLst>
        </pc:picChg>
        <pc:picChg chg="add mod">
          <ac:chgData name="deer stg" userId="5148b12038f08684" providerId="LiveId" clId="{305C0430-33C4-4522-8B93-C131C75E83F0}" dt="2017-11-01T18:45:33.078" v="2028" actId="1076"/>
          <ac:picMkLst>
            <pc:docMk/>
            <pc:sldMk cId="276313278" sldId="270"/>
            <ac:picMk id="6" creationId="{FC6D5F4F-3C6F-43F1-9A7B-4B679A18C973}"/>
          </ac:picMkLst>
        </pc:picChg>
      </pc:sldChg>
      <pc:sldChg chg="addSp add del">
        <pc:chgData name="deer stg" userId="5148b12038f08684" providerId="LiveId" clId="{305C0430-33C4-4522-8B93-C131C75E83F0}" dt="2017-11-01T18:51:45.708" v="2300" actId="2696"/>
        <pc:sldMkLst>
          <pc:docMk/>
          <pc:sldMk cId="2241883328" sldId="271"/>
        </pc:sldMkLst>
        <pc:spChg chg="add">
          <ac:chgData name="deer stg" userId="5148b12038f08684" providerId="LiveId" clId="{305C0430-33C4-4522-8B93-C131C75E83F0}" dt="2017-11-01T18:51:22.997" v="2299"/>
          <ac:spMkLst>
            <pc:docMk/>
            <pc:sldMk cId="2241883328" sldId="271"/>
            <ac:spMk id="2" creationId="{8202AEEF-8EDB-4DBD-9642-A34E417DDDA3}"/>
          </ac:spMkLst>
        </pc:spChg>
      </pc:sldChg>
      <pc:sldChg chg="addSp modSp add">
        <pc:chgData name="deer stg" userId="5148b12038f08684" providerId="LiveId" clId="{305C0430-33C4-4522-8B93-C131C75E83F0}" dt="2017-11-01T18:56:30.714" v="2418" actId="20577"/>
        <pc:sldMkLst>
          <pc:docMk/>
          <pc:sldMk cId="2693662470" sldId="272"/>
        </pc:sldMkLst>
        <pc:spChg chg="add mod">
          <ac:chgData name="deer stg" userId="5148b12038f08684" providerId="LiveId" clId="{305C0430-33C4-4522-8B93-C131C75E83F0}" dt="2017-11-01T18:56:30.714" v="2418" actId="20577"/>
          <ac:spMkLst>
            <pc:docMk/>
            <pc:sldMk cId="2693662470" sldId="272"/>
            <ac:spMk id="2" creationId="{C9D8E6D9-3B96-4911-81DD-CA9D2E6215DD}"/>
          </ac:spMkLst>
        </pc:spChg>
        <pc:picChg chg="add mod">
          <ac:chgData name="deer stg" userId="5148b12038f08684" providerId="LiveId" clId="{305C0430-33C4-4522-8B93-C131C75E83F0}" dt="2017-11-01T18:52:57.337" v="2396" actId="1076"/>
          <ac:picMkLst>
            <pc:docMk/>
            <pc:sldMk cId="2693662470" sldId="272"/>
            <ac:picMk id="3" creationId="{C93DBD36-D44F-47FF-9352-AF881EA67A62}"/>
          </ac:picMkLst>
        </pc:picChg>
        <pc:picChg chg="add mod">
          <ac:chgData name="deer stg" userId="5148b12038f08684" providerId="LiveId" clId="{305C0430-33C4-4522-8B93-C131C75E83F0}" dt="2017-11-01T18:53:16.748" v="2399" actId="14100"/>
          <ac:picMkLst>
            <pc:docMk/>
            <pc:sldMk cId="2693662470" sldId="272"/>
            <ac:picMk id="4" creationId="{2B34C093-FA02-44C8-953D-611BDF8F5A6C}"/>
          </ac:picMkLst>
        </pc:picChg>
      </pc:sldChg>
      <pc:sldChg chg="addSp delSp modSp add">
        <pc:chgData name="deer stg" userId="5148b12038f08684" providerId="LiveId" clId="{305C0430-33C4-4522-8B93-C131C75E83F0}" dt="2017-11-01T18:56:57.746" v="2428" actId="14100"/>
        <pc:sldMkLst>
          <pc:docMk/>
          <pc:sldMk cId="272925456" sldId="273"/>
        </pc:sldMkLst>
        <pc:spChg chg="add del mod">
          <ac:chgData name="deer stg" userId="5148b12038f08684" providerId="LiveId" clId="{305C0430-33C4-4522-8B93-C131C75E83F0}" dt="2017-11-01T18:56:19.190" v="2413" actId="478"/>
          <ac:spMkLst>
            <pc:docMk/>
            <pc:sldMk cId="272925456" sldId="273"/>
            <ac:spMk id="2" creationId="{B9882DAE-123B-47EA-A997-6B4DC5C59371}"/>
          </ac:spMkLst>
        </pc:spChg>
        <pc:spChg chg="add mod">
          <ac:chgData name="deer stg" userId="5148b12038f08684" providerId="LiveId" clId="{305C0430-33C4-4522-8B93-C131C75E83F0}" dt="2017-11-01T18:56:38.485" v="2425" actId="20577"/>
          <ac:spMkLst>
            <pc:docMk/>
            <pc:sldMk cId="272925456" sldId="273"/>
            <ac:spMk id="3" creationId="{B77F584F-079B-4FE1-8F00-F5390DABB86B}"/>
          </ac:spMkLst>
        </pc:spChg>
        <pc:picChg chg="add mod">
          <ac:chgData name="deer stg" userId="5148b12038f08684" providerId="LiveId" clId="{305C0430-33C4-4522-8B93-C131C75E83F0}" dt="2017-11-01T18:56:57.746" v="2428" actId="14100"/>
          <ac:picMkLst>
            <pc:docMk/>
            <pc:sldMk cId="272925456" sldId="273"/>
            <ac:picMk id="4" creationId="{65D4E4C3-B9DF-4543-AB07-680454CD7924}"/>
          </ac:picMkLst>
        </pc:picChg>
      </pc:sldChg>
      <pc:sldChg chg="addSp modSp add">
        <pc:chgData name="deer stg" userId="5148b12038f08684" providerId="LiveId" clId="{305C0430-33C4-4522-8B93-C131C75E83F0}" dt="2017-11-01T19:09:42.441" v="2743" actId="1076"/>
        <pc:sldMkLst>
          <pc:docMk/>
          <pc:sldMk cId="4002398152" sldId="274"/>
        </pc:sldMkLst>
        <pc:spChg chg="add mod">
          <ac:chgData name="deer stg" userId="5148b12038f08684" providerId="LiveId" clId="{305C0430-33C4-4522-8B93-C131C75E83F0}" dt="2017-11-01T18:57:48.253" v="2458" actId="20577"/>
          <ac:spMkLst>
            <pc:docMk/>
            <pc:sldMk cId="4002398152" sldId="274"/>
            <ac:spMk id="2" creationId="{590AFDDB-C575-48F4-BF6C-F74BADE1CDBE}"/>
          </ac:spMkLst>
        </pc:spChg>
        <pc:spChg chg="add mod">
          <ac:chgData name="deer stg" userId="5148b12038f08684" providerId="LiveId" clId="{305C0430-33C4-4522-8B93-C131C75E83F0}" dt="2017-11-01T19:00:43.901" v="2614" actId="20577"/>
          <ac:spMkLst>
            <pc:docMk/>
            <pc:sldMk cId="4002398152" sldId="274"/>
            <ac:spMk id="5" creationId="{30F81A39-5B6F-4DD1-A71D-89F36D69FD19}"/>
          </ac:spMkLst>
        </pc:spChg>
        <pc:picChg chg="add mod">
          <ac:chgData name="deer stg" userId="5148b12038f08684" providerId="LiveId" clId="{305C0430-33C4-4522-8B93-C131C75E83F0}" dt="2017-11-01T18:59:25.500" v="2463" actId="1076"/>
          <ac:picMkLst>
            <pc:docMk/>
            <pc:sldMk cId="4002398152" sldId="274"/>
            <ac:picMk id="3" creationId="{576A8886-3BC7-4FC2-9E52-74879DF9857A}"/>
          </ac:picMkLst>
        </pc:picChg>
        <pc:picChg chg="add mod">
          <ac:chgData name="deer stg" userId="5148b12038f08684" providerId="LiveId" clId="{305C0430-33C4-4522-8B93-C131C75E83F0}" dt="2017-11-01T19:00:46.909" v="2615" actId="1076"/>
          <ac:picMkLst>
            <pc:docMk/>
            <pc:sldMk cId="4002398152" sldId="274"/>
            <ac:picMk id="4" creationId="{70E6DBF5-FD1D-4F11-BC9A-C9451206F843}"/>
          </ac:picMkLst>
        </pc:picChg>
        <pc:picChg chg="add mod">
          <ac:chgData name="deer stg" userId="5148b12038f08684" providerId="LiveId" clId="{305C0430-33C4-4522-8B93-C131C75E83F0}" dt="2017-11-01T19:06:13.214" v="2726" actId="1076"/>
          <ac:picMkLst>
            <pc:docMk/>
            <pc:sldMk cId="4002398152" sldId="274"/>
            <ac:picMk id="6" creationId="{61CB89AA-9B7F-41D5-B4CF-EDC448C67910}"/>
          </ac:picMkLst>
        </pc:picChg>
        <pc:picChg chg="add mod">
          <ac:chgData name="deer stg" userId="5148b12038f08684" providerId="LiveId" clId="{305C0430-33C4-4522-8B93-C131C75E83F0}" dt="2017-11-01T19:09:42.441" v="2743" actId="1076"/>
          <ac:picMkLst>
            <pc:docMk/>
            <pc:sldMk cId="4002398152" sldId="274"/>
            <ac:picMk id="7" creationId="{2935776B-443F-4A03-A6A9-FA9AF2F5A28B}"/>
          </ac:picMkLst>
        </pc:picChg>
        <pc:picChg chg="add mod">
          <ac:chgData name="deer stg" userId="5148b12038f08684" providerId="LiveId" clId="{305C0430-33C4-4522-8B93-C131C75E83F0}" dt="2017-11-01T19:07:39.169" v="2734" actId="14100"/>
          <ac:picMkLst>
            <pc:docMk/>
            <pc:sldMk cId="4002398152" sldId="274"/>
            <ac:picMk id="8" creationId="{37BAC395-1739-4B98-A050-90666988BF3C}"/>
          </ac:picMkLst>
        </pc:picChg>
        <pc:picChg chg="add mod">
          <ac:chgData name="deer stg" userId="5148b12038f08684" providerId="LiveId" clId="{305C0430-33C4-4522-8B93-C131C75E83F0}" dt="2017-11-01T19:07:50.882" v="2737" actId="14100"/>
          <ac:picMkLst>
            <pc:docMk/>
            <pc:sldMk cId="4002398152" sldId="274"/>
            <ac:picMk id="9" creationId="{255E196B-4433-418A-834C-83E1793021F6}"/>
          </ac:picMkLst>
        </pc:picChg>
        <pc:picChg chg="add mod">
          <ac:chgData name="deer stg" userId="5148b12038f08684" providerId="LiveId" clId="{305C0430-33C4-4522-8B93-C131C75E83F0}" dt="2017-11-01T19:09:39.632" v="2742" actId="1076"/>
          <ac:picMkLst>
            <pc:docMk/>
            <pc:sldMk cId="4002398152" sldId="274"/>
            <ac:picMk id="10" creationId="{33440F94-54BB-4514-BBA0-968EB19C0239}"/>
          </ac:picMkLst>
        </pc:picChg>
      </pc:sldChg>
      <pc:sldChg chg="addSp delSp modSp add">
        <pc:chgData name="deer stg" userId="5148b12038f08684" providerId="LiveId" clId="{305C0430-33C4-4522-8B93-C131C75E83F0}" dt="2017-11-01T19:12:28.332" v="2751" actId="1076"/>
        <pc:sldMkLst>
          <pc:docMk/>
          <pc:sldMk cId="2664101024" sldId="275"/>
        </pc:sldMkLst>
        <pc:spChg chg="add mod">
          <ac:chgData name="deer stg" userId="5148b12038f08684" providerId="LiveId" clId="{305C0430-33C4-4522-8B93-C131C75E83F0}" dt="2017-11-01T19:01:44.562" v="2652" actId="20577"/>
          <ac:spMkLst>
            <pc:docMk/>
            <pc:sldMk cId="2664101024" sldId="275"/>
            <ac:spMk id="2" creationId="{780A0B58-0EA2-43B0-B998-C90B9D3D39D9}"/>
          </ac:spMkLst>
        </pc:spChg>
        <pc:picChg chg="add mod">
          <ac:chgData name="deer stg" userId="5148b12038f08684" providerId="LiveId" clId="{305C0430-33C4-4522-8B93-C131C75E83F0}" dt="2017-11-01T19:02:20.917" v="2655" actId="1076"/>
          <ac:picMkLst>
            <pc:docMk/>
            <pc:sldMk cId="2664101024" sldId="275"/>
            <ac:picMk id="3" creationId="{83C9A0D6-6D85-42EA-A719-EB29088F620D}"/>
          </ac:picMkLst>
        </pc:picChg>
        <pc:picChg chg="add mod">
          <ac:chgData name="deer stg" userId="5148b12038f08684" providerId="LiveId" clId="{305C0430-33C4-4522-8B93-C131C75E83F0}" dt="2017-11-01T19:03:23.100" v="2659" actId="14100"/>
          <ac:picMkLst>
            <pc:docMk/>
            <pc:sldMk cId="2664101024" sldId="275"/>
            <ac:picMk id="4" creationId="{EF908432-C475-4A05-9116-F9A92D80F3AA}"/>
          </ac:picMkLst>
        </pc:picChg>
        <pc:picChg chg="add del mod">
          <ac:chgData name="deer stg" userId="5148b12038f08684" providerId="LiveId" clId="{305C0430-33C4-4522-8B93-C131C75E83F0}" dt="2017-11-01T19:07:21.121" v="2729"/>
          <ac:picMkLst>
            <pc:docMk/>
            <pc:sldMk cId="2664101024" sldId="275"/>
            <ac:picMk id="5" creationId="{49F1E533-0152-4161-8A34-832861B78434}"/>
          </ac:picMkLst>
        </pc:picChg>
        <pc:picChg chg="add mod">
          <ac:chgData name="deer stg" userId="5148b12038f08684" providerId="LiveId" clId="{305C0430-33C4-4522-8B93-C131C75E83F0}" dt="2017-11-01T19:11:57.602" v="2745" actId="1076"/>
          <ac:picMkLst>
            <pc:docMk/>
            <pc:sldMk cId="2664101024" sldId="275"/>
            <ac:picMk id="6" creationId="{2DF3CD20-DDBA-40AA-9C3E-0A7264548743}"/>
          </ac:picMkLst>
        </pc:picChg>
        <pc:picChg chg="add mod">
          <ac:chgData name="deer stg" userId="5148b12038f08684" providerId="LiveId" clId="{305C0430-33C4-4522-8B93-C131C75E83F0}" dt="2017-11-01T19:12:12.264" v="2749" actId="1076"/>
          <ac:picMkLst>
            <pc:docMk/>
            <pc:sldMk cId="2664101024" sldId="275"/>
            <ac:picMk id="7" creationId="{BABCAB0B-E8A3-4A9B-96E6-DA0BAADE8E23}"/>
          </ac:picMkLst>
        </pc:picChg>
        <pc:picChg chg="add mod">
          <ac:chgData name="deer stg" userId="5148b12038f08684" providerId="LiveId" clId="{305C0430-33C4-4522-8B93-C131C75E83F0}" dt="2017-11-01T19:12:28.332" v="2751" actId="1076"/>
          <ac:picMkLst>
            <pc:docMk/>
            <pc:sldMk cId="2664101024" sldId="275"/>
            <ac:picMk id="8" creationId="{39B708C2-ABB7-4122-9DBE-54148E674E34}"/>
          </ac:picMkLst>
        </pc:picChg>
      </pc:sldChg>
      <pc:sldChg chg="addSp modSp add">
        <pc:chgData name="deer stg" userId="5148b12038f08684" providerId="LiveId" clId="{305C0430-33C4-4522-8B93-C131C75E83F0}" dt="2017-11-01T19:04:28.698" v="2725" actId="20577"/>
        <pc:sldMkLst>
          <pc:docMk/>
          <pc:sldMk cId="3824593509" sldId="276"/>
        </pc:sldMkLst>
        <pc:spChg chg="add mod">
          <ac:chgData name="deer stg" userId="5148b12038f08684" providerId="LiveId" clId="{305C0430-33C4-4522-8B93-C131C75E83F0}" dt="2017-11-01T19:04:28.698" v="2725" actId="20577"/>
          <ac:spMkLst>
            <pc:docMk/>
            <pc:sldMk cId="3824593509" sldId="276"/>
            <ac:spMk id="3" creationId="{10AAD41A-44E0-4BD8-9C57-9F7BA4E02476}"/>
          </ac:spMkLst>
        </pc:spChg>
        <pc:picChg chg="add mod">
          <ac:chgData name="deer stg" userId="5148b12038f08684" providerId="LiveId" clId="{305C0430-33C4-4522-8B93-C131C75E83F0}" dt="2017-11-01T19:04:08.257" v="2664" actId="14100"/>
          <ac:picMkLst>
            <pc:docMk/>
            <pc:sldMk cId="3824593509" sldId="276"/>
            <ac:picMk id="2" creationId="{74335E6C-04AB-4389-8ED8-69D5DFE25D27}"/>
          </ac:picMkLst>
        </pc:picChg>
      </pc:sldChg>
      <pc:sldChg chg="addSp modSp add">
        <pc:chgData name="deer stg" userId="5148b12038f08684" providerId="LiveId" clId="{305C0430-33C4-4522-8B93-C131C75E83F0}" dt="2017-11-01T19:13:59.637" v="2755" actId="1076"/>
        <pc:sldMkLst>
          <pc:docMk/>
          <pc:sldMk cId="2716713416" sldId="277"/>
        </pc:sldMkLst>
        <pc:picChg chg="add mod">
          <ac:chgData name="deer stg" userId="5148b12038f08684" providerId="LiveId" clId="{305C0430-33C4-4522-8B93-C131C75E83F0}" dt="2017-11-01T19:13:59.637" v="2755" actId="1076"/>
          <ac:picMkLst>
            <pc:docMk/>
            <pc:sldMk cId="2716713416" sldId="277"/>
            <ac:picMk id="2" creationId="{E6CABC59-6BBF-40CC-9EF7-10588AE765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5C43C50-36D9-465C-AF9A-B38A5F43B4DA}"/>
              </a:ext>
            </a:extLst>
          </p:cNvPr>
          <p:cNvSpPr>
            <a:spLocks noGrp="1"/>
          </p:cNvSpPr>
          <p:nvPr/>
        </p:nvSpPr>
        <p:spPr>
          <a:xfrm>
            <a:off x="1368358" y="1149614"/>
            <a:ext cx="731520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인공지능 에이전트 음성 인식 및 합성 </a:t>
            </a:r>
            <a:br>
              <a:rPr lang="en-US" altLang="ko-KR" sz="3600" dirty="0"/>
            </a:br>
            <a:r>
              <a:rPr lang="en-US" altLang="ko-KR" sz="3600" dirty="0"/>
              <a:t>week 4 </a:t>
            </a:r>
            <a:r>
              <a:rPr lang="ko-KR" altLang="en-US" sz="3600" dirty="0"/>
              <a:t>실습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D36C208B-AFFA-46C1-9346-F2CC082EDE15}"/>
              </a:ext>
            </a:extLst>
          </p:cNvPr>
          <p:cNvSpPr>
            <a:spLocks noGrp="1"/>
          </p:cNvSpPr>
          <p:nvPr/>
        </p:nvSpPr>
        <p:spPr>
          <a:xfrm>
            <a:off x="1183532" y="4693595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/>
              <a:t>GMM</a:t>
            </a:r>
            <a:r>
              <a:rPr lang="en-US" altLang="ko-KR" sz="4000"/>
              <a:t>( Gaussian Mixture Model)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0941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8E6D9-3B96-4911-81DD-CA9D2E6215DD}"/>
              </a:ext>
            </a:extLst>
          </p:cNvPr>
          <p:cNvSpPr txBox="1"/>
          <p:nvPr/>
        </p:nvSpPr>
        <p:spPr>
          <a:xfrm>
            <a:off x="674152" y="407803"/>
            <a:ext cx="10541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MATLAB </a:t>
            </a:r>
            <a:r>
              <a:rPr lang="ko-KR" altLang="en-US" sz="3200" dirty="0"/>
              <a:t>구현</a:t>
            </a:r>
            <a:r>
              <a:rPr lang="en-US" altLang="ko-KR" sz="3200" dirty="0"/>
              <a:t>: k-means clustering</a:t>
            </a:r>
            <a:r>
              <a:rPr lang="ko-KR" altLang="en-US" sz="3200" dirty="0"/>
              <a:t> </a:t>
            </a:r>
            <a:r>
              <a:rPr lang="en-US" altLang="ko-KR" sz="3200" dirty="0"/>
              <a:t>(</a:t>
            </a:r>
            <a:r>
              <a:rPr lang="ko-KR" altLang="en-US" sz="3200" dirty="0"/>
              <a:t>주어짐</a:t>
            </a:r>
            <a:r>
              <a:rPr lang="en-US" altLang="ko-KR" sz="3200" dirty="0"/>
              <a:t>.)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3DBD36-D44F-47FF-9352-AF881EA6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2" y="1131245"/>
            <a:ext cx="4562475" cy="5295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34C093-FA02-44C8-953D-611BDF8F5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83" y="1131244"/>
            <a:ext cx="4586997" cy="534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6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7F584F-079B-4FE1-8F00-F5390DABB86B}"/>
              </a:ext>
            </a:extLst>
          </p:cNvPr>
          <p:cNvSpPr txBox="1"/>
          <p:nvPr/>
        </p:nvSpPr>
        <p:spPr>
          <a:xfrm>
            <a:off x="564205" y="368893"/>
            <a:ext cx="10541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MATLAB </a:t>
            </a:r>
            <a:r>
              <a:rPr lang="ko-KR" altLang="en-US" sz="3200" dirty="0"/>
              <a:t>구현</a:t>
            </a:r>
            <a:r>
              <a:rPr lang="en-US" altLang="ko-KR" sz="3200" dirty="0"/>
              <a:t>: </a:t>
            </a:r>
            <a:r>
              <a:rPr lang="ko-KR" altLang="en-US" sz="3200" dirty="0"/>
              <a:t>초기화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4E4C3-B9DF-4543-AB07-680454CD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29" y="1214742"/>
            <a:ext cx="5662005" cy="51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AFDDB-C575-48F4-BF6C-F74BADE1CDBE}"/>
              </a:ext>
            </a:extLst>
          </p:cNvPr>
          <p:cNvSpPr txBox="1"/>
          <p:nvPr/>
        </p:nvSpPr>
        <p:spPr>
          <a:xfrm>
            <a:off x="564205" y="368893"/>
            <a:ext cx="10541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MATLAB </a:t>
            </a:r>
            <a:r>
              <a:rPr lang="ko-KR" altLang="en-US" sz="3200" dirty="0"/>
              <a:t>구현</a:t>
            </a:r>
            <a:r>
              <a:rPr lang="en-US" altLang="ko-KR" sz="3200" dirty="0"/>
              <a:t>: Expectation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6A8886-3BC7-4FC2-9E52-74879DF98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2" y="797871"/>
            <a:ext cx="1200150" cy="4762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E6DBF5-FD1D-4F11-BC9A-C9451206F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" y="4605490"/>
            <a:ext cx="2209800" cy="361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F81A39-5B6F-4DD1-A71D-89F36D69FD19}"/>
              </a:ext>
            </a:extLst>
          </p:cNvPr>
          <p:cNvSpPr txBox="1"/>
          <p:nvPr/>
        </p:nvSpPr>
        <p:spPr>
          <a:xfrm>
            <a:off x="87550" y="1274121"/>
            <a:ext cx="1361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end</a:t>
            </a:r>
          </a:p>
          <a:p>
            <a:endParaRPr lang="en-US" altLang="ko-KR" dirty="0"/>
          </a:p>
          <a:p>
            <a:r>
              <a:rPr lang="ko-KR" altLang="en-US" dirty="0"/>
              <a:t>사이에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채워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넣으세요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CB89AA-9B7F-41D5-B4CF-EDC448C67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189" y="1274121"/>
            <a:ext cx="5980719" cy="48640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35776B-443F-4A03-A6A9-FA9AF2F5A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700" y="1422443"/>
            <a:ext cx="565785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BAC395-1739-4B98-A050-90666988B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8667" y="4400702"/>
            <a:ext cx="2121973" cy="566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5E196B-4433-418A-834C-83E179302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2983" y="3011419"/>
            <a:ext cx="3020719" cy="6753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440F94-54BB-4514-BBA0-968EB19C02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8943" y="61265"/>
            <a:ext cx="4819447" cy="12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9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0A0B58-0EA2-43B0-B998-C90B9D3D39D9}"/>
              </a:ext>
            </a:extLst>
          </p:cNvPr>
          <p:cNvSpPr txBox="1"/>
          <p:nvPr/>
        </p:nvSpPr>
        <p:spPr>
          <a:xfrm>
            <a:off x="554477" y="398076"/>
            <a:ext cx="10541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MATLAB </a:t>
            </a:r>
            <a:r>
              <a:rPr lang="ko-KR" altLang="en-US" sz="3200" dirty="0"/>
              <a:t>구현</a:t>
            </a:r>
            <a:r>
              <a:rPr lang="en-US" altLang="ko-KR" sz="3200" dirty="0"/>
              <a:t>: Maximization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C9A0D6-6D85-42EA-A719-EB29088F6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1" y="1294487"/>
            <a:ext cx="2590800" cy="4638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908432-C475-4A05-9116-F9A92D80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372" y="982851"/>
            <a:ext cx="7488034" cy="58530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F3CD20-DDBA-40AA-9C3E-0A7264548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038" y="2337734"/>
            <a:ext cx="3400425" cy="1047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BCAB0B-E8A3-4A9B-96E6-DA0BAADE8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306" y="3715174"/>
            <a:ext cx="4338231" cy="9476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B708C2-ABB7-4122-9DBE-54148E674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287" y="5614825"/>
            <a:ext cx="36385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0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335E6C-04AB-4389-8ED8-69D5DFE2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230" y="99847"/>
            <a:ext cx="5962107" cy="67743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0AAD41A-44E0-4BD8-9C57-9F7BA4E02476}"/>
              </a:ext>
            </a:extLst>
          </p:cNvPr>
          <p:cNvSpPr/>
          <p:nvPr/>
        </p:nvSpPr>
        <p:spPr>
          <a:xfrm>
            <a:off x="339079" y="374674"/>
            <a:ext cx="4913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MATLAB </a:t>
            </a:r>
            <a:r>
              <a:rPr lang="ko-KR" altLang="en-US" dirty="0"/>
              <a:t>구현</a:t>
            </a:r>
            <a:r>
              <a:rPr lang="en-US" altLang="ko-KR" dirty="0"/>
              <a:t>: </a:t>
            </a:r>
            <a:r>
              <a:rPr lang="ko-KR" altLang="en-US" dirty="0"/>
              <a:t>그림으로 그려 확인</a:t>
            </a:r>
            <a:r>
              <a:rPr lang="en-US" altLang="ko-KR" dirty="0"/>
              <a:t>( </a:t>
            </a:r>
            <a:r>
              <a:rPr lang="ko-KR" altLang="en-US" dirty="0"/>
              <a:t>주어짐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59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CABC59-6BBF-40CC-9EF7-10588AE7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62" y="1167203"/>
            <a:ext cx="6025069" cy="48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1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5C437-DF92-4C4B-A2A1-B5E1FB08C7E1}"/>
              </a:ext>
            </a:extLst>
          </p:cNvPr>
          <p:cNvSpPr txBox="1"/>
          <p:nvPr/>
        </p:nvSpPr>
        <p:spPr>
          <a:xfrm>
            <a:off x="654340" y="142613"/>
            <a:ext cx="8808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복습</a:t>
            </a:r>
            <a:r>
              <a:rPr lang="en-US" altLang="ko-KR" sz="3200" dirty="0"/>
              <a:t>(1) </a:t>
            </a:r>
            <a:r>
              <a:rPr lang="ko-KR" altLang="en-US" sz="3200" dirty="0"/>
              <a:t> </a:t>
            </a:r>
            <a:r>
              <a:rPr lang="en-US" altLang="ko-KR" sz="3200" dirty="0"/>
              <a:t>: Bayes’ rule  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3C6417-2E9F-444E-87E7-B414D475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77" y="1454083"/>
            <a:ext cx="5084408" cy="40315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436762-B413-4F78-AF2B-1D43DAABF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21" y="1288712"/>
            <a:ext cx="5877330" cy="41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8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024100-6470-45D4-B057-7E81C702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32" y="1179426"/>
            <a:ext cx="6290260" cy="55715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305B04-8A3D-434F-8EDB-D9E4689B8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892" y="3122579"/>
            <a:ext cx="5654352" cy="3083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64D9FA-3C40-4503-9875-1DC839ADD96D}"/>
              </a:ext>
            </a:extLst>
          </p:cNvPr>
          <p:cNvSpPr txBox="1"/>
          <p:nvPr/>
        </p:nvSpPr>
        <p:spPr>
          <a:xfrm>
            <a:off x="654340" y="142613"/>
            <a:ext cx="8808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복습</a:t>
            </a:r>
            <a:r>
              <a:rPr lang="en-US" altLang="ko-KR" sz="3200" dirty="0"/>
              <a:t>(1) </a:t>
            </a:r>
            <a:r>
              <a:rPr lang="ko-KR" altLang="en-US" sz="3200" dirty="0"/>
              <a:t> </a:t>
            </a:r>
            <a:r>
              <a:rPr lang="en-US" altLang="ko-KR" sz="3200" dirty="0"/>
              <a:t>: Gaussian distribution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271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46C246-C3B4-4877-BEE7-86E2103DD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17" y="1459292"/>
            <a:ext cx="5924853" cy="53987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FE9CFA-1EF4-4D80-8ADA-EB4C4643791B}"/>
              </a:ext>
            </a:extLst>
          </p:cNvPr>
          <p:cNvSpPr txBox="1"/>
          <p:nvPr/>
        </p:nvSpPr>
        <p:spPr>
          <a:xfrm>
            <a:off x="637562" y="310393"/>
            <a:ext cx="8808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복습</a:t>
            </a:r>
            <a:r>
              <a:rPr lang="en-US" altLang="ko-KR" sz="3200" dirty="0"/>
              <a:t>(2) </a:t>
            </a:r>
            <a:r>
              <a:rPr lang="ko-KR" altLang="en-US" sz="3200" dirty="0"/>
              <a:t> </a:t>
            </a:r>
            <a:r>
              <a:rPr lang="en-US" altLang="ko-KR" sz="3200" dirty="0"/>
              <a:t>: k-means Clustering  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F2A0-2540-4096-A8FE-B5CB0031DD84}"/>
              </a:ext>
            </a:extLst>
          </p:cNvPr>
          <p:cNvSpPr txBox="1"/>
          <p:nvPr/>
        </p:nvSpPr>
        <p:spPr>
          <a:xfrm>
            <a:off x="6079787" y="2811294"/>
            <a:ext cx="570040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문제점</a:t>
            </a:r>
            <a:r>
              <a:rPr lang="en-US" altLang="ko-KR" sz="2400" dirty="0"/>
              <a:t>: </a:t>
            </a:r>
          </a:p>
          <a:p>
            <a:r>
              <a:rPr lang="ko-KR" altLang="en-US" sz="2400" dirty="0"/>
              <a:t>각 점이 여러 영역에 포함되는 경우를 고려할 수 없다</a:t>
            </a:r>
            <a:r>
              <a:rPr lang="en-US" altLang="ko-KR" sz="2400" dirty="0"/>
              <a:t>. 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202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484B81-062F-4E29-B1F3-9DFFBF176C07}"/>
              </a:ext>
            </a:extLst>
          </p:cNvPr>
          <p:cNvSpPr txBox="1"/>
          <p:nvPr/>
        </p:nvSpPr>
        <p:spPr>
          <a:xfrm>
            <a:off x="637562" y="310393"/>
            <a:ext cx="8808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Gaussian Mixture Model (GMM)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4AE6C3-7B5C-42A0-B892-AC1408C1F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8482"/>
            <a:ext cx="6753274" cy="41057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A2E440-83B2-461E-82E2-6504C311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112" y="1251687"/>
            <a:ext cx="4572000" cy="1485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D86D9A-9566-49E3-BE00-62EB00671E65}"/>
              </a:ext>
            </a:extLst>
          </p:cNvPr>
          <p:cNvSpPr txBox="1"/>
          <p:nvPr/>
        </p:nvSpPr>
        <p:spPr>
          <a:xfrm>
            <a:off x="6079787" y="2811294"/>
            <a:ext cx="57004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</a:t>
            </a:r>
            <a:r>
              <a:rPr lang="ko-KR" altLang="en-US" sz="2400" dirty="0"/>
              <a:t>은 봉우리의 개수</a:t>
            </a:r>
            <a:endParaRPr lang="en-US" altLang="ko-KR" sz="2400" dirty="0"/>
          </a:p>
          <a:p>
            <a:r>
              <a:rPr lang="en-US" altLang="ko-KR" sz="2400" dirty="0"/>
              <a:t>P(m)</a:t>
            </a:r>
            <a:r>
              <a:rPr lang="ko-KR" altLang="en-US" sz="2400" dirty="0"/>
              <a:t>은 각 봉우리의 가중치가 되는 확률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그런데 어떻게 각 봉우리의 가중치와</a:t>
            </a:r>
            <a:endParaRPr lang="en-US" altLang="ko-KR" sz="2400" dirty="0"/>
          </a:p>
          <a:p>
            <a:r>
              <a:rPr lang="ko-KR" altLang="en-US" sz="2400" dirty="0"/>
              <a:t>평균과 표준 편차를 추정하지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en-US" altLang="ko-KR" sz="2400" dirty="0"/>
              <a:t> -&gt; EM </a:t>
            </a:r>
            <a:r>
              <a:rPr lang="ko-KR" altLang="en-US" sz="2400" dirty="0"/>
              <a:t>알고리즘</a:t>
            </a:r>
            <a:r>
              <a:rPr lang="en-US" altLang="ko-KR" sz="2400" dirty="0"/>
              <a:t>!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3BF676-EC68-4C59-9D09-3B9C6596B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978" y="1454873"/>
            <a:ext cx="4701667" cy="99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F0CAFB-1750-4BB6-AAE2-0E948030F269}"/>
              </a:ext>
            </a:extLst>
          </p:cNvPr>
          <p:cNvSpPr txBox="1"/>
          <p:nvPr/>
        </p:nvSpPr>
        <p:spPr>
          <a:xfrm>
            <a:off x="721452" y="388347"/>
            <a:ext cx="8808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EM </a:t>
            </a:r>
            <a:r>
              <a:rPr lang="ko-KR" altLang="en-US" sz="3200" dirty="0"/>
              <a:t>알고리즘이란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E266D-26A3-4A8C-A186-5322483E3D06}"/>
              </a:ext>
            </a:extLst>
          </p:cNvPr>
          <p:cNvSpPr txBox="1"/>
          <p:nvPr/>
        </p:nvSpPr>
        <p:spPr>
          <a:xfrm>
            <a:off x="637562" y="973122"/>
            <a:ext cx="10989578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EM</a:t>
            </a:r>
            <a:r>
              <a:rPr lang="ko-KR" altLang="en-US" sz="2400" dirty="0"/>
              <a:t>알고리즘은 </a:t>
            </a:r>
            <a:r>
              <a:rPr lang="en-US" altLang="ko-KR" sz="2400" dirty="0"/>
              <a:t>Expectation &amp;Maximization</a:t>
            </a:r>
            <a:r>
              <a:rPr lang="ko-KR" altLang="en-US" sz="2400" dirty="0"/>
              <a:t>의 과정을 거침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1) Expectation (E-step):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평균</a:t>
            </a:r>
            <a:r>
              <a:rPr lang="en-US" altLang="ko-KR" sz="2400" dirty="0"/>
              <a:t>,</a:t>
            </a:r>
            <a:r>
              <a:rPr lang="ko-KR" altLang="en-US" sz="2400" dirty="0"/>
              <a:t>표준편차</a:t>
            </a:r>
            <a:r>
              <a:rPr lang="en-US" altLang="ko-KR" sz="2400" dirty="0"/>
              <a:t>, </a:t>
            </a:r>
            <a:r>
              <a:rPr lang="ko-KR" altLang="en-US" sz="2400" dirty="0"/>
              <a:t>봉우리의 가중치</a:t>
            </a:r>
            <a:r>
              <a:rPr lang="en-US" altLang="ko-KR" sz="2400" dirty="0"/>
              <a:t>(mixing parameter)</a:t>
            </a:r>
            <a:r>
              <a:rPr lang="ko-KR" altLang="en-US" sz="2400" dirty="0"/>
              <a:t>를 이용해 현재의 </a:t>
            </a:r>
            <a:endParaRPr lang="en-US" altLang="ko-KR" sz="2400" dirty="0"/>
          </a:p>
          <a:p>
            <a:r>
              <a:rPr lang="ko-KR" altLang="en-US" sz="2400" dirty="0"/>
              <a:t>                        </a:t>
            </a:r>
            <a:r>
              <a:rPr lang="en-US" altLang="ko-KR" sz="2400" dirty="0"/>
              <a:t>(Component occupation probabilities)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구함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                           </a:t>
            </a:r>
          </a:p>
          <a:p>
            <a:r>
              <a:rPr lang="ko-KR" altLang="en-US" sz="2400" dirty="0"/>
              <a:t>  </a:t>
            </a:r>
            <a:r>
              <a:rPr lang="en-US" altLang="ko-KR" sz="2400" dirty="0"/>
              <a:t> </a:t>
            </a:r>
            <a:endParaRPr lang="en-US" altLang="ko-KR" sz="3200" dirty="0"/>
          </a:p>
          <a:p>
            <a:r>
              <a:rPr lang="en-US" altLang="ko-KR" sz="2400" dirty="0"/>
              <a:t>2)  Maximization(M-step): Expectation </a:t>
            </a:r>
            <a:r>
              <a:rPr lang="ko-KR" altLang="en-US" sz="2400" dirty="0"/>
              <a:t>과정에서 구한 </a:t>
            </a:r>
            <a:r>
              <a:rPr lang="en-US" altLang="ko-KR" sz="2400" dirty="0"/>
              <a:t>                      </a:t>
            </a:r>
            <a:r>
              <a:rPr lang="ko-KR" altLang="en-US" sz="2400" dirty="0"/>
              <a:t>을  이용해 </a:t>
            </a:r>
            <a:endParaRPr lang="en-US" altLang="ko-KR" sz="2400" dirty="0"/>
          </a:p>
          <a:p>
            <a:r>
              <a:rPr lang="ko-KR" altLang="en-US" sz="2400" dirty="0"/>
              <a:t>         다시 평균</a:t>
            </a:r>
            <a:r>
              <a:rPr lang="en-US" altLang="ko-KR" sz="2400" dirty="0"/>
              <a:t>,</a:t>
            </a:r>
            <a:r>
              <a:rPr lang="ko-KR" altLang="en-US" sz="2400" dirty="0"/>
              <a:t> 표준편차와 봉우리의 가중치를 추정함</a:t>
            </a:r>
            <a:r>
              <a:rPr lang="en-US" altLang="ko-KR" sz="2400" dirty="0"/>
              <a:t>.</a:t>
            </a:r>
          </a:p>
          <a:p>
            <a:endParaRPr lang="en-US" altLang="ko-KR" sz="3200" dirty="0"/>
          </a:p>
          <a:p>
            <a:r>
              <a:rPr lang="en-US" altLang="ko-KR" sz="2400" dirty="0"/>
              <a:t>3) </a:t>
            </a:r>
            <a:r>
              <a:rPr lang="ko-KR" altLang="en-US" sz="2400" dirty="0"/>
              <a:t>수렴할 때까지 위의 과정을 계속 반복함</a:t>
            </a:r>
            <a:r>
              <a:rPr lang="en-US" altLang="ko-KR" sz="2400" dirty="0"/>
              <a:t>. 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단 처음에는 평균</a:t>
            </a:r>
            <a:r>
              <a:rPr lang="en-US" altLang="ko-KR" sz="2400" dirty="0"/>
              <a:t>,</a:t>
            </a:r>
            <a:r>
              <a:rPr lang="ko-KR" altLang="en-US" sz="2400" dirty="0"/>
              <a:t>표준편차</a:t>
            </a:r>
            <a:r>
              <a:rPr lang="en-US" altLang="ko-KR" sz="2400" dirty="0"/>
              <a:t>, </a:t>
            </a:r>
            <a:r>
              <a:rPr lang="ko-KR" altLang="en-US" sz="2400" dirty="0"/>
              <a:t>봉우리의 가중치 등을 모르므로</a:t>
            </a:r>
            <a:r>
              <a:rPr lang="en-US" altLang="ko-KR" sz="2400" dirty="0"/>
              <a:t> k means-</a:t>
            </a:r>
            <a:r>
              <a:rPr lang="en-US" altLang="ko-KR" sz="2400" dirty="0" err="1"/>
              <a:t>clusting</a:t>
            </a:r>
            <a:r>
              <a:rPr lang="ko-KR" altLang="en-US" sz="2400" dirty="0"/>
              <a:t>으로 이들을 초기화 </a:t>
            </a:r>
            <a:r>
              <a:rPr lang="en-US" altLang="ko-KR" sz="2400" dirty="0"/>
              <a:t>.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DCFD4D-BCDA-4C6C-967B-C76F00FB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18" y="2851014"/>
            <a:ext cx="1247775" cy="533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EED7E1-458F-47EF-AB41-00001641A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558" y="3847848"/>
            <a:ext cx="12477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1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8E02F4-B56B-42BD-A0DF-2A1F818BF36E}"/>
              </a:ext>
            </a:extLst>
          </p:cNvPr>
          <p:cNvSpPr txBox="1"/>
          <p:nvPr/>
        </p:nvSpPr>
        <p:spPr>
          <a:xfrm>
            <a:off x="721452" y="388347"/>
            <a:ext cx="8808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Expectation step( E-step) 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55EB3C-FD11-4D8F-A10A-6C2EFFD5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289" y="1045675"/>
            <a:ext cx="7133515" cy="8532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9391F0-B27D-47EF-A1F4-9DFA64FA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43" y="2014435"/>
            <a:ext cx="6972621" cy="47560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864645-0958-4056-867B-A0760FE0B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598" y="2106021"/>
            <a:ext cx="4322589" cy="262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0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235AD-091B-4B9E-A83C-1655CA8A2B5A}"/>
              </a:ext>
            </a:extLst>
          </p:cNvPr>
          <p:cNvSpPr txBox="1"/>
          <p:nvPr/>
        </p:nvSpPr>
        <p:spPr>
          <a:xfrm>
            <a:off x="721452" y="388347"/>
            <a:ext cx="8808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Maximization step( M-step) 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2A224-6D3E-4464-8127-9001C66F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970" y="1175735"/>
            <a:ext cx="8182481" cy="7877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6D5F4F-3C6F-43F1-9A7B-4B679A18C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2" y="1898807"/>
            <a:ext cx="6736124" cy="49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F0F6C-6835-4843-87AF-AC6BBED576F8}"/>
              </a:ext>
            </a:extLst>
          </p:cNvPr>
          <p:cNvSpPr txBox="1"/>
          <p:nvPr/>
        </p:nvSpPr>
        <p:spPr>
          <a:xfrm>
            <a:off x="682541" y="407803"/>
            <a:ext cx="8808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더 알고 싶은 분께</a:t>
            </a:r>
            <a:r>
              <a:rPr lang="en-US" altLang="ko-KR" sz="3200" dirty="0"/>
              <a:t>. 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5E7B3D-D755-44A1-BE68-C569ECA2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79" y="1073488"/>
            <a:ext cx="9429750" cy="35242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A00267-EA86-47B1-9E9C-23C870223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407" y="4472291"/>
            <a:ext cx="6715125" cy="2057400"/>
          </a:xfrm>
          <a:prstGeom prst="rect">
            <a:avLst/>
          </a:prstGeom>
        </p:spPr>
      </p:pic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9A74A965-CD87-4355-8E75-C2AE801C51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38697" y="2840699"/>
            <a:ext cx="2553559" cy="206672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7B5A41-FE59-4264-B882-D976617CE12B}"/>
              </a:ext>
            </a:extLst>
          </p:cNvPr>
          <p:cNvSpPr txBox="1"/>
          <p:nvPr/>
        </p:nvSpPr>
        <p:spPr>
          <a:xfrm>
            <a:off x="763398" y="4472291"/>
            <a:ext cx="296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218D0F-3E4F-48C6-820E-B91C3546D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97" y="5150843"/>
            <a:ext cx="763845" cy="447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795C6C-173A-47D9-BCE5-4528F0D41AC9}"/>
              </a:ext>
            </a:extLst>
          </p:cNvPr>
          <p:cNvSpPr txBox="1"/>
          <p:nvPr/>
        </p:nvSpPr>
        <p:spPr>
          <a:xfrm>
            <a:off x="1527242" y="4922196"/>
            <a:ext cx="2748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을 미분해서 최댓값을 구하면</a:t>
            </a:r>
            <a:endParaRPr lang="en-US" altLang="ko-KR" dirty="0"/>
          </a:p>
          <a:p>
            <a:r>
              <a:rPr lang="ko-KR" altLang="en-US" dirty="0"/>
              <a:t>다음과 세 결과를</a:t>
            </a:r>
            <a:endParaRPr lang="en-US" altLang="ko-KR" dirty="0"/>
          </a:p>
          <a:p>
            <a:r>
              <a:rPr lang="ko-KR" altLang="en-US" dirty="0"/>
              <a:t>얻을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136598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458</TotalTime>
  <Words>162</Words>
  <Application>Microsoft Office PowerPoint</Application>
  <PresentationFormat>와이드스크린</PresentationFormat>
  <Paragraphs>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HY중고딕</vt:lpstr>
      <vt:lpstr>Arial</vt:lpstr>
      <vt:lpstr>Corbel</vt:lpstr>
      <vt:lpstr>Wingdings 2</vt:lpstr>
      <vt:lpstr>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Windows 사용자</dc:creator>
  <cp:lastModifiedBy>이루카스</cp:lastModifiedBy>
  <cp:revision>3</cp:revision>
  <dcterms:created xsi:type="dcterms:W3CDTF">2017-11-01T08:33:27Z</dcterms:created>
  <dcterms:modified xsi:type="dcterms:W3CDTF">2017-11-01T19:22:08Z</dcterms:modified>
</cp:coreProperties>
</file>