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D5A"/>
    <a:srgbClr val="87A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1C7F-C2E1-D7DA-AA69-2C4B926D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5F263-50E6-4730-1DF9-27312396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325A-A993-02F5-F060-20A08DE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33F6-128D-CACC-9E7A-E4F0A010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CFDA-3635-1007-240F-F35FE04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7E4C-CFE3-1AA1-EF67-82917AC3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86C8-0CC8-2335-5D31-8A105797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04E7-2713-37A2-F845-EE419EC6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B22F-2AAE-5E22-B5F1-2E200B8C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828A-40DD-877F-11B7-8075CCFB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0E5B6-BCAA-8503-D0C8-2E4D8A2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42AA9-3901-9EBC-3CF9-F5D780FA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0841-F165-2993-BCAC-4ECCC48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9F61-A8A0-718A-1B15-25E1855F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66AAA-2F6D-5D01-9EC9-0E239BC2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6EF5-7197-173C-5B93-1BA118FE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3640-8697-03FB-8142-131D3F58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F2D4-BB09-1B75-0BD2-B9D20EF7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512C-A395-D8DD-10A2-F0DD2F45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A3BF-B24F-D7CF-118B-96C3D59F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3850-B473-76B5-9F94-3920B427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E780-8214-1469-7ACC-C6E8EFFD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3AF1-BDB4-60BD-CBEA-994F7823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2816-82A1-DC87-9545-6E9688F0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F629-54E3-657E-FE5C-A3CF3007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651B-91AF-D3C5-01AD-3E42182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43AD-1D68-2FA2-6055-6DA5A3DCB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5B6AB-C8D5-9547-8BE3-BF3C2C07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D429-B39F-8442-69A2-C091F37C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2C1F9-B1A1-E29D-13B9-70AEA704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5FEF-E487-88DB-4BA7-E8C69108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302F-FE91-AD65-B1D5-E5B04128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44DAB-6E3F-0FD9-F323-E0D5F76BF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1199C-E757-088E-8944-7EADBD15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802A4-A81B-636A-1D27-54397951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9069C-D774-4957-D3F2-DBA2E6B51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FA6E0-8ECE-0422-C3A3-6F057F26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48F6-22B7-B934-38D9-56CEC8CE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37774-E4A2-ABB9-E59F-26E6346B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09BF-7750-ABF0-4ED0-744E969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E8F52-D79E-16B4-39EC-7FEE9B0B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DDCB-4A0E-8F43-4264-D0F535C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7CE90-2D64-9284-916E-FC1891EF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2009D-FF5D-8552-2295-931CC034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E71A8-E4B3-046E-A320-A2517C5B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A571-202F-1070-247B-CD6606F3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6940-8F90-C5E1-2A31-6DEFAF6B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23E6-EF90-5900-4C45-ACB9F5B0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0B36-43C8-E6B7-C88B-DD609FC8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E839-CB7F-0EA4-4D9E-514DDD57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9593-E207-25A1-44EF-4B010427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8F6F-C557-CC4B-E42B-3A1F81AD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1C1-E52F-61DD-221D-603ED565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EBAE7-24BE-D239-50DD-64851001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40E2F-C1E8-A726-DE11-FFF9D652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7BBB-4AA6-743E-4B6B-B71810AF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2C740-2AC1-26EE-4C54-E9694F9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27DD-61C4-BA17-8431-5B3A7A1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A6084-8C79-76FC-E924-2AE45DED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48B2-9BE5-8272-3B41-4D3C4EC6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5211-9204-DA4C-C219-4A9A86C04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C4B6-6DB9-4944-94AD-CF2F4595552F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5A5A-F7C8-2C64-11A6-73D5A5D3F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292-3A03-1462-ABAB-4F195ABD1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825E-A17C-B847-A34D-69F38CE9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F46955-17CB-1619-49FE-084E1FC5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55914"/>
              </p:ext>
            </p:extLst>
          </p:nvPr>
        </p:nvGraphicFramePr>
        <p:xfrm>
          <a:off x="3929380" y="2308436"/>
          <a:ext cx="5763260" cy="312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630">
                  <a:extLst>
                    <a:ext uri="{9D8B030D-6E8A-4147-A177-3AD203B41FA5}">
                      <a16:colId xmlns:a16="http://schemas.microsoft.com/office/drawing/2014/main" val="1130201705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2085993601"/>
                    </a:ext>
                  </a:extLst>
                </a:gridCol>
              </a:tblGrid>
              <a:tr h="156040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</a:p>
                  </a:txBody>
                  <a:tcPr>
                    <a:solidFill>
                      <a:srgbClr val="87A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2400" b="0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  <a:endParaRPr lang="en-US" sz="2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26D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28009"/>
                  </a:ext>
                </a:extLst>
              </a:tr>
              <a:tr h="156040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2400" b="0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>
                    <a:solidFill>
                      <a:srgbClr val="E26D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</a:t>
                      </a:r>
                    </a:p>
                    <a:p>
                      <a:pPr algn="ctr"/>
                      <a:r>
                        <a:rPr lang="en-US" sz="2400" b="0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>
                    <a:solidFill>
                      <a:srgbClr val="87A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644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8FA41DC-95CB-9E31-ED5D-0822663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2955714"/>
            <a:ext cx="5334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53E77-FEE6-27EE-F7EA-9A418DBF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15" y="4477597"/>
            <a:ext cx="558800" cy="39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91592-8CAF-D3E2-A72C-12D7B20E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590" y="914824"/>
            <a:ext cx="558800" cy="55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80D19-377A-3498-B0D5-5C3E63F4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00" y="914824"/>
            <a:ext cx="5334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975D2-2E7C-982E-E640-AAC487A85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085" y="274744"/>
            <a:ext cx="1674237" cy="393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CA472-0DA2-7C89-5112-8CA34A252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648970" y="3665643"/>
            <a:ext cx="2844800" cy="406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D33A1E-C37F-1A7E-1DBE-AF86BB7A02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7250" y="2904914"/>
            <a:ext cx="1651000" cy="49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705588-7D67-CDCD-16BD-D98782247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1694180"/>
            <a:ext cx="1651000" cy="546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CFA33-C2F0-4BC2-913D-AD459EC66F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6490" y="1638724"/>
            <a:ext cx="1651000" cy="533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A3DE5A-FB0B-8B18-D8A6-F066BEEE83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2200" y="4297680"/>
            <a:ext cx="1181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F46955-17CB-1619-49FE-084E1FC5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86130"/>
              </p:ext>
            </p:extLst>
          </p:nvPr>
        </p:nvGraphicFramePr>
        <p:xfrm>
          <a:off x="3929380" y="2308436"/>
          <a:ext cx="5763260" cy="312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630">
                  <a:extLst>
                    <a:ext uri="{9D8B030D-6E8A-4147-A177-3AD203B41FA5}">
                      <a16:colId xmlns:a16="http://schemas.microsoft.com/office/drawing/2014/main" val="1130201705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2085993601"/>
                    </a:ext>
                  </a:extLst>
                </a:gridCol>
              </a:tblGrid>
              <a:tr h="156040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</a:p>
                  </a:txBody>
                  <a:tcPr>
                    <a:solidFill>
                      <a:srgbClr val="87A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2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>
                    <a:solidFill>
                      <a:srgbClr val="E26D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28009"/>
                  </a:ext>
                </a:extLst>
              </a:tr>
              <a:tr h="156040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2400" b="0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>
                    <a:solidFill>
                      <a:srgbClr val="E26D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0" i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pPr algn="ctr"/>
                      <a:r>
                        <a:rPr lang="en-US" sz="2400" b="0" i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>
                    <a:solidFill>
                      <a:srgbClr val="87A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6446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8FA41DC-95CB-9E31-ED5D-0822663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10" y="1021080"/>
            <a:ext cx="5334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53E77-FEE6-27EE-F7EA-9A418DBF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010" y="1035050"/>
            <a:ext cx="558800" cy="39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91592-8CAF-D3E2-A72C-12D7B20E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4418330"/>
            <a:ext cx="558800" cy="55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180D19-377A-3498-B0D5-5C3E63F4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870200"/>
            <a:ext cx="5334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975D2-2E7C-982E-E640-AAC487A85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57480" y="3790950"/>
            <a:ext cx="16764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CA472-0DA2-7C89-5112-8CA34A252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610" y="274744"/>
            <a:ext cx="2844800" cy="40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407297-388F-F6DA-C965-1BDB530B9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560" y="1620943"/>
            <a:ext cx="24257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D33A1E-C37F-1A7E-1DBE-AF86BB7A0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710" y="1620943"/>
            <a:ext cx="1651000" cy="49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705588-7D67-CDCD-16BD-D98782247A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7250" y="2928620"/>
            <a:ext cx="1651000" cy="546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CFA33-C2F0-4BC2-913D-AD459EC66F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7250" y="4443730"/>
            <a:ext cx="1651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6</cp:revision>
  <cp:lastPrinted>2022-07-01T19:19:33Z</cp:lastPrinted>
  <dcterms:created xsi:type="dcterms:W3CDTF">2022-06-24T02:06:16Z</dcterms:created>
  <dcterms:modified xsi:type="dcterms:W3CDTF">2022-07-01T19:21:53Z</dcterms:modified>
</cp:coreProperties>
</file>