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498D-E046-4A41-B557-C0AC13A7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78D4B-2A86-4C6D-BB42-5482BE74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3AB2-DB18-4004-AD56-44FB1F2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7828-513F-4830-8197-DB191E5E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8A16-6965-439F-8674-FA4B9617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5077-F2DB-4CFA-89CE-0650AE2E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649F-894F-4057-B535-3842A3C0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72EA-C352-4A57-A457-62BEF4FD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967F-480E-4933-B4F2-F8EE9D0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9A66-07ED-4CBC-A23B-549C4FCB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0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FB11D-683C-4AA2-B35B-DBA0ADF5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52C8-5B0B-42C8-914C-CA2F9483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958A-C1F6-4EA7-A258-0D067372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481A-24C1-4CED-91C7-B3A8FDBC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EE70-A91E-4355-A496-65865A78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6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ECF8-234C-46DB-B5AC-9B36ECAA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7A2B-ED78-4F0D-925C-5AA5D641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0759-832C-4694-B960-1BD8958B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979B-A5C3-4AE3-9582-72305CA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6B04-1362-4CCE-A158-4AB52EE8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88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F0-E140-48A8-97D7-427B941C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7E90-FFCF-4334-B2A3-C90747E4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99FB-A095-4084-90DB-9DDBE7D8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235A-7588-4316-A81E-CA0392FB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E187-C9F8-4DB7-8C2B-FF141AED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8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F6D-384E-4BC7-8A41-5D02407A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7BD9-1070-4E32-AF6D-F8E4D5159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4EF49-B9BE-4FA6-ACAB-DC31E68E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09799-8143-40E8-A1C3-34C13987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ECF9B-A2B9-4C43-A9D0-C2049A66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7664-F010-4F5F-8D48-9ADD9030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7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C583-E14C-4839-BACD-881C6BB0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95B2-FFDE-42A3-AC26-329ED6B2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79F8-3C15-4A03-8750-54485B57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3E636-4068-45FB-923C-67DCEC4F7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0207B-E242-4EA6-A736-20C68E5A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A0599-B3F5-4BE9-8331-A42AB520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0887-854C-4B96-95D1-10105088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008BD-D038-45C9-AA3C-820E523E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D93-21E7-450E-B13A-7447F944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03CCE-4414-47B8-9F24-3152A5A0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2FE0-09E1-423E-B24B-D0D47B40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E492-835B-4835-896D-3C1B707C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5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2CE9-2DDB-4A9A-9BA3-B70E416C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9B4A-CF67-4E5E-84EA-CE344000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69C6-077E-4557-94F8-DE516A4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4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E12-AA10-4934-A199-4FC5E849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7949-42FE-4235-ADC1-0F65DCCE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B87C-B906-4A93-A1DD-4F2EA10F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781B-E8F4-49DD-905F-9EC17E4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FB681-7C39-40BC-9ECA-C15E9058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3A939-D190-489F-B7AB-31B81B2C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6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C7E7-3D17-4288-9E2C-4B6C3D1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03217-B95A-43F6-AFB8-CE6D009C4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DAF78-6E28-435B-8B6C-5B73695E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16E20-62F6-47A4-A121-E543F13B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2AE2-53CD-41E1-ADEF-F56FAC6E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B551A-78AB-4EE4-B317-DF193C1B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A693A-EB2D-4324-8D27-E23CBF19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88D1-2A95-49DE-AD32-215B9847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F5C5-8CD7-4FB4-A850-3603024A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6C1C-35A3-4413-B429-4C11F1F24F4E}" type="datetimeFigureOut">
              <a:rPr lang="en-CA" smtClean="0"/>
              <a:t>2018-01-20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727-56A8-4BBE-BEB7-AF3B32CC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A9FA-AC76-4832-B541-59876CA80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25BA-D641-4919-B741-EDD8FBFF5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24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4356-7731-4992-B3DB-F82C6DDE9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2C5E-DFCD-4D8C-B5EA-66AA724BC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0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C15E-2F71-4633-899C-6590A732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en-CA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4A86-55A7-4B03-853E-600CBB67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70"/>
            <a:ext cx="10515600" cy="5294093"/>
          </a:xfrm>
        </p:spPr>
        <p:txBody>
          <a:bodyPr/>
          <a:lstStyle/>
          <a:p>
            <a:r>
              <a:rPr lang="en-CA" dirty="0"/>
              <a:t>You can sort your Excel data on one column or multiple columns. You can sort in ascending or descending order.</a:t>
            </a:r>
          </a:p>
          <a:p>
            <a:r>
              <a:rPr lang="en-CA" dirty="0"/>
              <a:t>One Column Sort / Multiple column sort</a:t>
            </a:r>
          </a:p>
        </p:txBody>
      </p:sp>
      <p:pic>
        <p:nvPicPr>
          <p:cNvPr id="1030" name="Picture 6" descr="Sort on One Column Example">
            <a:extLst>
              <a:ext uri="{FF2B5EF4-FFF2-40B4-BE49-F238E27FC236}">
                <a16:creationId xmlns:a16="http://schemas.microsoft.com/office/drawing/2014/main" id="{A9185D0E-0258-44C2-977A-7E4B2ADB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09" y="2517590"/>
            <a:ext cx="2600505" cy="25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6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5C31-A5B2-4AC4-BA12-AD8887B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6D8-B856-4540-B582-713B05A2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4795904"/>
          </a:xfrm>
        </p:spPr>
        <p:txBody>
          <a:bodyPr/>
          <a:lstStyle/>
          <a:p>
            <a:pPr fontAlgn="base"/>
            <a:r>
              <a:rPr lang="en-CA" dirty="0"/>
              <a:t>Filter your Excel data if you only want to display records that meet certain criteria.</a:t>
            </a:r>
          </a:p>
          <a:p>
            <a:pPr lvl="1" fontAlgn="base"/>
            <a:r>
              <a:rPr lang="en-CA" dirty="0"/>
              <a:t>Click any single cell inside a data set.</a:t>
            </a:r>
          </a:p>
          <a:p>
            <a:pPr lvl="1" fontAlgn="base"/>
            <a:r>
              <a:rPr lang="en-CA" dirty="0"/>
              <a:t>On the Data tab, in the Sort &amp; Filter group, click Filter.</a:t>
            </a:r>
          </a:p>
          <a:p>
            <a:pPr lvl="1" fontAlgn="base"/>
            <a:r>
              <a:rPr lang="en-CA" dirty="0"/>
              <a:t>click the arrow next to Country.</a:t>
            </a:r>
          </a:p>
          <a:p>
            <a:pPr lvl="1" fontAlgn="base"/>
            <a:r>
              <a:rPr lang="en-CA" dirty="0"/>
              <a:t>Click on Select All to clear all the check boxes, and click the check box next to USA.</a:t>
            </a:r>
          </a:p>
          <a:p>
            <a:pPr lvl="1" fontAlgn="base"/>
            <a:r>
              <a:rPr lang="en-CA" dirty="0"/>
              <a:t>Click OK.</a:t>
            </a:r>
          </a:p>
          <a:p>
            <a:pPr lvl="1" fontAlgn="base"/>
            <a:r>
              <a:rPr lang="en-CA" dirty="0"/>
              <a:t>Result. Excel only displays the sales in the USA.</a:t>
            </a:r>
          </a:p>
          <a:p>
            <a:pPr lvl="1" fontAlgn="base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8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C697-1081-40ED-9653-D322CFCC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663"/>
          </a:xfrm>
        </p:spPr>
        <p:txBody>
          <a:bodyPr>
            <a:normAutofit fontScale="90000"/>
          </a:bodyPr>
          <a:lstStyle/>
          <a:p>
            <a:r>
              <a:rPr lang="en-C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7168-4317-4174-9614-13489E83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788"/>
            <a:ext cx="10515600" cy="52751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CA" dirty="0"/>
              <a:t>Tables allow you to analyze your data in Excel quickly and easily. Learn how to insert, sort and filter a table, and how to display a total row at the end of a table.</a:t>
            </a:r>
          </a:p>
          <a:p>
            <a:pPr lvl="1" fontAlgn="base"/>
            <a:r>
              <a:rPr lang="en-CA" dirty="0"/>
              <a:t>Insert a Table</a:t>
            </a:r>
          </a:p>
          <a:p>
            <a:pPr lvl="2" fontAlgn="base"/>
            <a:r>
              <a:rPr lang="en-CA" dirty="0"/>
              <a:t>To insert a table, execute the following steps.</a:t>
            </a:r>
          </a:p>
          <a:p>
            <a:pPr lvl="2" fontAlgn="base"/>
            <a:r>
              <a:rPr lang="en-CA" dirty="0"/>
              <a:t>Click any single cell inside the data set.</a:t>
            </a:r>
          </a:p>
          <a:p>
            <a:pPr lvl="2" fontAlgn="base"/>
            <a:r>
              <a:rPr lang="en-CA" dirty="0"/>
              <a:t>Excel automatically selects the data for you. Check 'My table has headers' and click on OK.</a:t>
            </a:r>
          </a:p>
          <a:p>
            <a:pPr lvl="2" fontAlgn="base"/>
            <a:r>
              <a:rPr lang="en-CA" dirty="0"/>
              <a:t>Result. Excel creates a nicely formatted table for you. This may still seem like a normal data range to you but many powerful features are now just a click of a button away.</a:t>
            </a:r>
          </a:p>
          <a:p>
            <a:pPr lvl="1" fontAlgn="base"/>
            <a:r>
              <a:rPr lang="en-CA" dirty="0"/>
              <a:t>Total Row</a:t>
            </a:r>
          </a:p>
          <a:p>
            <a:pPr lvl="2" fontAlgn="base"/>
            <a:r>
              <a:rPr lang="en-CA" dirty="0"/>
              <a:t>To display a total row at the end of the table, execute the following steps.</a:t>
            </a:r>
          </a:p>
          <a:p>
            <a:pPr lvl="2" fontAlgn="base"/>
            <a:r>
              <a:rPr lang="en-CA" dirty="0"/>
              <a:t>First, select a cell inside the table. Next, on the Design tab, in the Table Style Options group, check Total Row.</a:t>
            </a:r>
          </a:p>
          <a:p>
            <a:pPr lvl="2" fontAlgn="base"/>
            <a:r>
              <a:rPr lang="en-CA" dirty="0"/>
              <a:t>Click any cell in the last row to calculate the Total (Average, Count, Max, Min, Sum etc.) of a column. For example, calculate the sum of the Sales column.</a:t>
            </a:r>
          </a:p>
          <a:p>
            <a:pPr lvl="2" fontAlgn="base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1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Operations</vt:lpstr>
      <vt:lpstr>Sort</vt:lpstr>
      <vt:lpstr>Filter 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Operations</dc:title>
  <dc:creator>Ankur Tyagi</dc:creator>
  <cp:lastModifiedBy>Ankur Tyagi</cp:lastModifiedBy>
  <cp:revision>6</cp:revision>
  <dcterms:created xsi:type="dcterms:W3CDTF">2018-01-20T19:14:51Z</dcterms:created>
  <dcterms:modified xsi:type="dcterms:W3CDTF">2018-01-20T19:24:22Z</dcterms:modified>
</cp:coreProperties>
</file>