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71" r:id="rId3"/>
    <p:sldId id="256" r:id="rId4"/>
    <p:sldId id="262" r:id="rId5"/>
    <p:sldId id="263" r:id="rId6"/>
    <p:sldId id="259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7" r:id="rId18"/>
    <p:sldId id="278" r:id="rId19"/>
    <p:sldId id="272" r:id="rId20"/>
    <p:sldId id="26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2B6-62E2-3D4D-AF98-D0D14AFAFBC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DA28-57C8-B84B-8EA0-FBAF8E65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DA28-57C8-B84B-8EA0-FBAF8E655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A327-95B9-1349-8ED9-061907B9CB0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6055-BB18-2446-96E4-7998DC16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7301"/>
            <a:ext cx="8229600" cy="1143000"/>
          </a:xfrm>
        </p:spPr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003" y="1028343"/>
            <a:ext cx="7558369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Node :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instances of this process running on various slave nodes(referred as Data nodes)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responsible for storing the individual file blocks on the slave nodes in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Always Replication Factor &gt; 1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Periodically sends heart bits to Name Node to make Name Node aware that slave process 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400" y="385941"/>
            <a:ext cx="748092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Job Tracker 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one instance of this process runs on a master node same as Name Node.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</a:t>
            </a:r>
            <a:r>
              <a:rPr lang="en-US" dirty="0" err="1" smtClean="0"/>
              <a:t>MapReduce</a:t>
            </a:r>
            <a:r>
              <a:rPr lang="en-US" dirty="0" smtClean="0"/>
              <a:t> job is submitted to Job Tracker first.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Than it initiates the separate tasks on various Data Nodes(where blocks are present) by communicating with Task Tracker Daemons.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Task Tracker 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Multiple instances running on the slave nodes(typically runs on the slave nodes where Data Node process is running).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receives the job information from Job Tracker daemon and initiates a task on that slave node.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most of the cases, Task Tracker initiates the task on the same node where there physical data block is present.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Periodically sends HEART BEAT to JOB TRACKER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3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0" y="1177214"/>
            <a:ext cx="8004442" cy="4801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330" y="526644"/>
            <a:ext cx="56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 Better Understanding !!!!!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57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680" y="758989"/>
            <a:ext cx="582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When It Works ! Why  </a:t>
            </a:r>
            <a:r>
              <a:rPr lang="en-US" sz="2800" b="1" dirty="0" err="1" smtClean="0"/>
              <a:t>Hadoop</a:t>
            </a:r>
            <a:r>
              <a:rPr lang="en-US" sz="2800" b="1" dirty="0" smtClean="0"/>
              <a:t> 2.x ???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14150" y="1510412"/>
            <a:ext cx="697924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Hadoop</a:t>
            </a:r>
            <a:r>
              <a:rPr lang="en-US" sz="2000" dirty="0" smtClean="0"/>
              <a:t> 1.x has a Single Point Of Failure.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Hadoop</a:t>
            </a:r>
            <a:r>
              <a:rPr lang="en-US" sz="2000" dirty="0" smtClean="0"/>
              <a:t> Cluster can be scaled </a:t>
            </a:r>
            <a:r>
              <a:rPr lang="en-US" sz="2000" dirty="0" err="1" smtClean="0"/>
              <a:t>upto</a:t>
            </a:r>
            <a:r>
              <a:rPr lang="en-US" sz="2000" dirty="0" smtClean="0"/>
              <a:t> ~4000 nodes.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OverLoad</a:t>
            </a:r>
            <a:r>
              <a:rPr lang="en-US" sz="2000" dirty="0" smtClean="0"/>
              <a:t> on </a:t>
            </a:r>
            <a:r>
              <a:rPr lang="en-US" sz="2000" dirty="0" err="1" smtClean="0"/>
              <a:t>JobTracker</a:t>
            </a:r>
            <a:r>
              <a:rPr lang="en-US" sz="2000" dirty="0" smtClean="0"/>
              <a:t> 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Only supports  Map Reduce Computation 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 Streaming Components .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Daemons in </a:t>
            </a:r>
            <a:r>
              <a:rPr lang="en-US" b="1" dirty="0" err="1" smtClean="0"/>
              <a:t>Hadoop</a:t>
            </a:r>
            <a:r>
              <a:rPr lang="en-US" b="1" dirty="0" smtClean="0"/>
              <a:t> 2.x(YARN)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6981" y="2784247"/>
            <a:ext cx="76977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Resource Manager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Node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3820" y="1691787"/>
            <a:ext cx="433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Mainly 2  Daemons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79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1866" y="1011039"/>
            <a:ext cx="751190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Resource Manager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daemon process runs on master node (may run on the same machine as name node for smaller clusters)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responsible for getting job submitted from client and schedule it on cluster, monitoring running jobs on cluster and allocating proper resources on the slave node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communicates with Node Manager daemon process on the slave node to track the resource utilization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uses two other processes named Application Manager and Scheduler for </a:t>
            </a:r>
            <a:r>
              <a:rPr lang="en-US" dirty="0" err="1" smtClean="0"/>
              <a:t>MapReduce</a:t>
            </a:r>
            <a:r>
              <a:rPr lang="en-US" dirty="0" smtClean="0"/>
              <a:t> task and 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1865" y="805457"/>
            <a:ext cx="7434461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Node Manager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daemon process runs on slave nodes (normally on HDFS Data node machines)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responsible for coordinating with Resource Manager for task scheduling and tracking the resource utilization on the slave node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also reports the resource utilization back to the Resource Manager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uses other daemon process like Application Master and Container for </a:t>
            </a:r>
            <a:r>
              <a:rPr lang="en-US" dirty="0" err="1" smtClean="0"/>
              <a:t>MapReduce</a:t>
            </a:r>
            <a:r>
              <a:rPr lang="en-US" dirty="0" smtClean="0"/>
              <a:t> task scheduling and execution on the slave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9410" y="1053290"/>
            <a:ext cx="267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Hadoop</a:t>
            </a:r>
            <a:r>
              <a:rPr lang="en-US" sz="2000" dirty="0" smtClean="0"/>
              <a:t> 2 Architecture 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066" b="7978"/>
          <a:stretch/>
        </p:blipFill>
        <p:spPr>
          <a:xfrm>
            <a:off x="520700" y="1691640"/>
            <a:ext cx="810260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509" y="1961674"/>
            <a:ext cx="787094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2.x supports two Name Nodes at a time one node is active and another is standby node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Active Name Node handles the client operations in the cluster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StandBy</a:t>
            </a:r>
            <a:r>
              <a:rPr lang="en-US" dirty="0" smtClean="0"/>
              <a:t> Name Node manages metadata same as Secondary Name Node in </a:t>
            </a:r>
            <a:r>
              <a:rPr lang="en-US" dirty="0" err="1" smtClean="0"/>
              <a:t>Hadoop</a:t>
            </a:r>
            <a:r>
              <a:rPr lang="en-US" dirty="0" smtClean="0"/>
              <a:t> 1.x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Active Name Node is down, Standby Name Node takes over and will handle the client operations then after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HDFS HA can be configured by two ways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Shared NFS Directory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Quorum Journal 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298" y="1094011"/>
            <a:ext cx="524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Really </a:t>
            </a:r>
            <a:r>
              <a:rPr lang="en-US" sz="2800" b="1" smtClean="0"/>
              <a:t>Highly Available  </a:t>
            </a:r>
            <a:r>
              <a:rPr lang="en-US" sz="2800" b="1" dirty="0" smtClean="0"/>
              <a:t>?? How ??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021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5" y="2664201"/>
            <a:ext cx="8084974" cy="3500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2238" y="1502487"/>
            <a:ext cx="395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Components in  </a:t>
            </a:r>
            <a:r>
              <a:rPr lang="en-US" sz="2800" b="1" dirty="0" err="1" smtClean="0"/>
              <a:t>Hadoop</a:t>
            </a:r>
            <a:r>
              <a:rPr lang="en-US" sz="2800" b="1" dirty="0" smtClean="0"/>
              <a:t> 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824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What’s Up for Today 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Architecture </a:t>
            </a:r>
          </a:p>
          <a:p>
            <a:r>
              <a:rPr lang="en-US" dirty="0" smtClean="0"/>
              <a:t>Replication &amp; Rack Awareness</a:t>
            </a:r>
          </a:p>
          <a:p>
            <a:r>
              <a:rPr lang="en-US" dirty="0" smtClean="0"/>
              <a:t>Daemons in </a:t>
            </a:r>
            <a:r>
              <a:rPr lang="en-US" dirty="0" err="1" smtClean="0"/>
              <a:t>Hadoop</a:t>
            </a:r>
            <a:r>
              <a:rPr lang="en-US" dirty="0" smtClean="0"/>
              <a:t> 1.x</a:t>
            </a:r>
          </a:p>
          <a:p>
            <a:r>
              <a:rPr lang="en-US" dirty="0" smtClean="0"/>
              <a:t>Architecture of </a:t>
            </a:r>
            <a:r>
              <a:rPr lang="en-US" dirty="0" err="1" smtClean="0"/>
              <a:t>Hadoop</a:t>
            </a:r>
            <a:r>
              <a:rPr lang="en-US" dirty="0" smtClean="0"/>
              <a:t> 1.x</a:t>
            </a:r>
          </a:p>
          <a:p>
            <a:r>
              <a:rPr lang="en-US" dirty="0" smtClean="0"/>
              <a:t>Why we need </a:t>
            </a:r>
            <a:r>
              <a:rPr lang="en-US" dirty="0" err="1" smtClean="0"/>
              <a:t>Hadoop</a:t>
            </a:r>
            <a:r>
              <a:rPr lang="en-US" dirty="0" smtClean="0"/>
              <a:t> 2.x ? </a:t>
            </a:r>
          </a:p>
          <a:p>
            <a:r>
              <a:rPr lang="en-US" dirty="0" smtClean="0"/>
              <a:t>Daemons in </a:t>
            </a:r>
            <a:r>
              <a:rPr lang="en-US" dirty="0" err="1" smtClean="0"/>
              <a:t>Hadoop</a:t>
            </a:r>
            <a:r>
              <a:rPr lang="en-US" dirty="0" smtClean="0"/>
              <a:t> 2.x</a:t>
            </a:r>
          </a:p>
          <a:p>
            <a:r>
              <a:rPr lang="en-US" dirty="0" smtClean="0"/>
              <a:t>Architecture of </a:t>
            </a:r>
            <a:r>
              <a:rPr lang="en-US" dirty="0" err="1" smtClean="0"/>
              <a:t>Hadoop</a:t>
            </a:r>
            <a:r>
              <a:rPr lang="en-US" dirty="0" smtClean="0"/>
              <a:t> 2.x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9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8381"/>
          <a:stretch/>
        </p:blipFill>
        <p:spPr>
          <a:xfrm>
            <a:off x="635000" y="874460"/>
            <a:ext cx="7874000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2" y="1765807"/>
            <a:ext cx="7638044" cy="4009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22" y="869127"/>
            <a:ext cx="51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Hadoop</a:t>
            </a:r>
            <a:r>
              <a:rPr lang="en-US" sz="2800" b="1" dirty="0" smtClean="0"/>
              <a:t> Distributions in Market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449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1" y="447632"/>
            <a:ext cx="8658050" cy="59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/>
          <a:lstStyle/>
          <a:p>
            <a:pPr algn="l"/>
            <a:r>
              <a:rPr lang="en-US" dirty="0" smtClean="0"/>
              <a:t>Replication &amp; Rack Awareness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925" t="13203" r="-6925" b="13268"/>
          <a:stretch/>
        </p:blipFill>
        <p:spPr>
          <a:xfrm>
            <a:off x="1154180" y="1192700"/>
            <a:ext cx="6946284" cy="4572000"/>
          </a:xfrm>
        </p:spPr>
      </p:pic>
    </p:spTree>
    <p:extLst>
      <p:ext uri="{BB962C8B-B14F-4D97-AF65-F5344CB8AC3E}">
        <p14:creationId xmlns:p14="http://schemas.microsoft.com/office/powerpoint/2010/main" val="212967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60" y="1402415"/>
            <a:ext cx="6876876" cy="3829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819" y="681541"/>
            <a:ext cx="2977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Other ways </a:t>
            </a:r>
            <a:r>
              <a:rPr lang="is-IS" sz="3200" dirty="0" smtClean="0"/>
              <a:t>….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11896" y="5355926"/>
            <a:ext cx="81841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Advantages :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improves write performance without compromising data reliability or read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38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Daemons in </a:t>
            </a:r>
            <a:r>
              <a:rPr lang="en-US" b="1" dirty="0" err="1" smtClean="0"/>
              <a:t>Hadoop</a:t>
            </a:r>
            <a:r>
              <a:rPr lang="en-US" b="1" dirty="0" smtClean="0"/>
              <a:t> 1.x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29408" y="1424655"/>
            <a:ext cx="80573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Mainly 3 Daemons :</a:t>
            </a:r>
          </a:p>
          <a:p>
            <a:pPr lvl="3"/>
            <a:endParaRPr lang="en-US" sz="3200" dirty="0" smtClean="0"/>
          </a:p>
          <a:p>
            <a:pPr marL="1828800" lvl="3" indent="-457200">
              <a:buFont typeface="Arial"/>
              <a:buChar char="•"/>
            </a:pPr>
            <a:r>
              <a:rPr lang="en-US" sz="3200" dirty="0" smtClean="0"/>
              <a:t>Name Node </a:t>
            </a:r>
          </a:p>
          <a:p>
            <a:pPr marL="1828800" lvl="3" indent="-457200">
              <a:buFont typeface="Arial"/>
              <a:buChar char="•"/>
            </a:pPr>
            <a:r>
              <a:rPr lang="en-US" sz="3200" dirty="0" smtClean="0"/>
              <a:t>Secondary Name Node </a:t>
            </a:r>
          </a:p>
          <a:p>
            <a:pPr marL="1828800" lvl="3" indent="-457200">
              <a:buFont typeface="Arial"/>
              <a:buChar char="•"/>
            </a:pPr>
            <a:r>
              <a:rPr lang="en-US" sz="3200" dirty="0" smtClean="0"/>
              <a:t>Data Node </a:t>
            </a:r>
            <a:endParaRPr lang="en-US" sz="3200" dirty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Map reduce Daemons :</a:t>
            </a:r>
          </a:p>
          <a:p>
            <a:pPr marL="1828800" lvl="3" indent="-457200">
              <a:buFont typeface="Arial"/>
              <a:buChar char="•"/>
            </a:pPr>
            <a:r>
              <a:rPr lang="en-US" sz="3200" dirty="0" smtClean="0"/>
              <a:t>Job Tracker </a:t>
            </a:r>
          </a:p>
          <a:p>
            <a:pPr marL="1828800" lvl="3" indent="-457200">
              <a:buFont typeface="Arial"/>
              <a:buChar char="•"/>
            </a:pPr>
            <a:r>
              <a:rPr lang="en-US" sz="3200" dirty="0" smtClean="0"/>
              <a:t>Task Tracker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283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7" y="1192426"/>
            <a:ext cx="7375628" cy="508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6946" y="54213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Architecure</a:t>
            </a:r>
            <a:r>
              <a:rPr lang="en-US" sz="2800" b="1" dirty="0" smtClean="0"/>
              <a:t>  of </a:t>
            </a:r>
            <a:r>
              <a:rPr lang="en-US" sz="2800" b="1" dirty="0" err="1" smtClean="0"/>
              <a:t>Hadoop</a:t>
            </a:r>
            <a:r>
              <a:rPr lang="en-US" sz="2800" b="1" dirty="0" smtClean="0"/>
              <a:t> 1.x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099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562"/>
            <a:ext cx="8229600" cy="6970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Name Node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1" y="1584154"/>
            <a:ext cx="7426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single instance of this process runs on a cluster and that is on a master node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 metadata about files distributed across the cluster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Manages information like location of file blocks across cluster and it’s permission.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periodically writes the changes in one file called edits as edit logs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process is a heart of HDFS, if it is down HDFS is not accessible 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6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Secondary Name Node 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1492" y="1417638"/>
            <a:ext cx="7573858" cy="357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</a:t>
            </a:r>
            <a:r>
              <a:rPr lang="en-US" dirty="0" smtClean="0"/>
              <a:t>nly single instance of this process runs on a cluster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process can run on a master node (for smaller clusters) or can run on a separate node (in larger clusters) depends on the size of the cluster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“This is NOT a backup Name Node”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manages the metadata for the Name Node. In the sense, it reads the information written in edit logs (by Name Node) and creates an updated file of current cluster metadata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Than it transfers that file back to Name Node so that </a:t>
            </a:r>
            <a:r>
              <a:rPr lang="en-US" dirty="0" err="1" smtClean="0"/>
              <a:t>fsimage</a:t>
            </a:r>
            <a:r>
              <a:rPr lang="en-US" dirty="0" smtClean="0"/>
              <a:t> file can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789</Words>
  <Application>Microsoft Macintosh PowerPoint</Application>
  <PresentationFormat>On-screen Show (4:3)</PresentationFormat>
  <Paragraphs>112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Basics of Hadoop</vt:lpstr>
      <vt:lpstr>What’s Up for Today !</vt:lpstr>
      <vt:lpstr>PowerPoint Presentation</vt:lpstr>
      <vt:lpstr>Replication &amp; Rack Awareness :</vt:lpstr>
      <vt:lpstr>PowerPoint Presentation</vt:lpstr>
      <vt:lpstr>Daemons in Hadoop 1.x </vt:lpstr>
      <vt:lpstr>PowerPoint Presentation</vt:lpstr>
      <vt:lpstr>PowerPoint Presentation</vt:lpstr>
      <vt:lpstr>Secondary Name Node :</vt:lpstr>
      <vt:lpstr>PowerPoint Presentation</vt:lpstr>
      <vt:lpstr>PowerPoint Presentation</vt:lpstr>
      <vt:lpstr>PowerPoint Presentation</vt:lpstr>
      <vt:lpstr>PowerPoint Presentation</vt:lpstr>
      <vt:lpstr>Daemons in Hadoop 2.x(YARN)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Hadoop</dc:title>
  <dc:creator>Govind rajan Narayanan</dc:creator>
  <cp:lastModifiedBy>Govind rajan Narayanan</cp:lastModifiedBy>
  <cp:revision>12</cp:revision>
  <dcterms:created xsi:type="dcterms:W3CDTF">2016-10-06T21:26:52Z</dcterms:created>
  <dcterms:modified xsi:type="dcterms:W3CDTF">2016-10-06T23:25:26Z</dcterms:modified>
</cp:coreProperties>
</file>