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D40A-D8EC-7444-A098-1CC1794467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6BA6-29AA-C149-A19A-657AF33E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Unleashed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to become an expert Hadoop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Designing and building Hadoop Application</a:t>
            </a:r>
          </a:p>
          <a:p>
            <a:r>
              <a:rPr lang="en-US" dirty="0" smtClean="0"/>
              <a:t>Real time use cases highly relevant to business</a:t>
            </a:r>
          </a:p>
          <a:p>
            <a:r>
              <a:rPr lang="en-US" dirty="0" smtClean="0"/>
              <a:t>Analyze and solve real world problems</a:t>
            </a:r>
          </a:p>
          <a:p>
            <a:r>
              <a:rPr lang="en-US" dirty="0" smtClean="0"/>
              <a:t>Playing around with different data-sets</a:t>
            </a:r>
          </a:p>
          <a:p>
            <a:r>
              <a:rPr lang="en-US" dirty="0" smtClean="0"/>
              <a:t>Familiarize data ingestion </a:t>
            </a:r>
          </a:p>
          <a:p>
            <a:r>
              <a:rPr lang="en-US" dirty="0" smtClean="0"/>
              <a:t>Different file formats for storage</a:t>
            </a:r>
          </a:p>
          <a:p>
            <a:r>
              <a:rPr lang="en-US" dirty="0" smtClean="0"/>
              <a:t>Transforming data </a:t>
            </a:r>
          </a:p>
          <a:p>
            <a:r>
              <a:rPr lang="en-US" dirty="0" smtClean="0"/>
              <a:t>Presenting data in end-user ready forms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Ready to get your hands dirty?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Hadoop Architecture</a:t>
            </a:r>
          </a:p>
          <a:p>
            <a:r>
              <a:rPr lang="en-US" dirty="0" smtClean="0"/>
              <a:t>Data Ingestion using </a:t>
            </a:r>
            <a:r>
              <a:rPr lang="en-US" dirty="0" err="1"/>
              <a:t>S</a:t>
            </a:r>
            <a:r>
              <a:rPr lang="en-US" dirty="0" err="1" smtClean="0"/>
              <a:t>qoop</a:t>
            </a:r>
            <a:endParaRPr lang="en-US" dirty="0" smtClean="0"/>
          </a:p>
          <a:p>
            <a:r>
              <a:rPr lang="en-US" dirty="0" smtClean="0"/>
              <a:t>Managing multi-stage workflows with </a:t>
            </a:r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smtClean="0"/>
              <a:t>Analyzing data with Map-Reduce framework</a:t>
            </a:r>
          </a:p>
          <a:p>
            <a:r>
              <a:rPr lang="en-US" dirty="0" smtClean="0"/>
              <a:t>User-defined functions for Hive</a:t>
            </a:r>
          </a:p>
          <a:p>
            <a:r>
              <a:rPr lang="en-US" dirty="0" smtClean="0"/>
              <a:t>Data Transformations with Pig Latin scripts</a:t>
            </a:r>
          </a:p>
          <a:p>
            <a:r>
              <a:rPr lang="en-US" dirty="0" smtClean="0"/>
              <a:t>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85478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and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with programming experience</a:t>
            </a:r>
          </a:p>
          <a:p>
            <a:r>
              <a:rPr lang="en-US" dirty="0" smtClean="0"/>
              <a:t>Java skills</a:t>
            </a:r>
          </a:p>
          <a:p>
            <a:r>
              <a:rPr lang="en-US" dirty="0" smtClean="0"/>
              <a:t>Basic Hadoop understanding</a:t>
            </a:r>
          </a:p>
          <a:p>
            <a:r>
              <a:rPr lang="en-US" dirty="0" smtClean="0"/>
              <a:t>Willingness to advance your </a:t>
            </a:r>
            <a:r>
              <a:rPr lang="en-US" dirty="0" err="1" smtClean="0"/>
              <a:t>Bigdata</a:t>
            </a:r>
            <a:r>
              <a:rPr lang="en-US" dirty="0" smtClean="0"/>
              <a:t>/ Hadoop ecosystem expertise</a:t>
            </a:r>
          </a:p>
          <a:p>
            <a:r>
              <a:rPr lang="en-US" dirty="0" smtClean="0"/>
              <a:t>Laptop/ Desktop with internet connection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125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Big Data Unleashed</vt:lpstr>
      <vt:lpstr>Motivation</vt:lpstr>
      <vt:lpstr>Ready to get your hands dirty?</vt:lpstr>
      <vt:lpstr>Audience and Prerequisites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Unleashed</dc:title>
  <dc:creator>Vikram Elango</dc:creator>
  <cp:lastModifiedBy>Vikram Elango</cp:lastModifiedBy>
  <cp:revision>6</cp:revision>
  <dcterms:created xsi:type="dcterms:W3CDTF">2016-09-18T14:24:46Z</dcterms:created>
  <dcterms:modified xsi:type="dcterms:W3CDTF">2016-09-18T14:47:25Z</dcterms:modified>
</cp:coreProperties>
</file>