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0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50C9-0BF6-4DEB-925D-56B8F529BFA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DC8FD-2D9C-4680-AB9E-05396CBA5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4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50C9-0BF6-4DEB-925D-56B8F529BFA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DC8FD-2D9C-4680-AB9E-05396CBA5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50C9-0BF6-4DEB-925D-56B8F529BFA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DC8FD-2D9C-4680-AB9E-05396CBA5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9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50C9-0BF6-4DEB-925D-56B8F529BFA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DC8FD-2D9C-4680-AB9E-05396CBA5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2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50C9-0BF6-4DEB-925D-56B8F529BFA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DC8FD-2D9C-4680-AB9E-05396CBA5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3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50C9-0BF6-4DEB-925D-56B8F529BFA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DC8FD-2D9C-4680-AB9E-05396CBA5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7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50C9-0BF6-4DEB-925D-56B8F529BFA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DC8FD-2D9C-4680-AB9E-05396CBA5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50C9-0BF6-4DEB-925D-56B8F529BFA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DC8FD-2D9C-4680-AB9E-05396CBA5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1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50C9-0BF6-4DEB-925D-56B8F529BFA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DC8FD-2D9C-4680-AB9E-05396CBA5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6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50C9-0BF6-4DEB-925D-56B8F529BFA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DC8FD-2D9C-4680-AB9E-05396CBA5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8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50C9-0BF6-4DEB-925D-56B8F529BFA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DC8FD-2D9C-4680-AB9E-05396CBA5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3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50C9-0BF6-4DEB-925D-56B8F529BFA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DC8FD-2D9C-4680-AB9E-05396CBA5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7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SQOOP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229600" cy="376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62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System Access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7" y="1600200"/>
            <a:ext cx="810718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67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8084820" cy="268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87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09997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48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1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Cryptic, contextual command line arguments</a:t>
            </a:r>
          </a:p>
          <a:p>
            <a:r>
              <a:rPr lang="en-US" dirty="0" smtClean="0"/>
              <a:t>Security concerns</a:t>
            </a:r>
          </a:p>
          <a:p>
            <a:r>
              <a:rPr lang="en-US" dirty="0" smtClean="0"/>
              <a:t>Type mapping is not clearly defined</a:t>
            </a:r>
          </a:p>
          <a:p>
            <a:r>
              <a:rPr lang="en-US" dirty="0" smtClean="0"/>
              <a:t>Client needs access to Hadoop binaries/</a:t>
            </a:r>
          </a:p>
          <a:p>
            <a:r>
              <a:rPr lang="en-US" dirty="0" smtClean="0"/>
              <a:t>configuration and database</a:t>
            </a:r>
          </a:p>
          <a:p>
            <a:r>
              <a:rPr lang="en-US" dirty="0" smtClean="0"/>
              <a:t>JDBC model is enforced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1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5580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8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Of Use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229600" cy="239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30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as a Service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439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79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of Extension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237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1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Connectors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8377"/>
            <a:ext cx="8229600" cy="438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05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229600" cy="232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62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56</Words>
  <Application>Microsoft Office PowerPoint</Application>
  <PresentationFormat>On-screen Show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SQOOP 2</vt:lpstr>
      <vt:lpstr>SQOOP 1</vt:lpstr>
      <vt:lpstr>SQOOP 1 Challenges</vt:lpstr>
      <vt:lpstr>SQOOP 2</vt:lpstr>
      <vt:lpstr>Ease Of Use</vt:lpstr>
      <vt:lpstr>SQOOP as a Service</vt:lpstr>
      <vt:lpstr>Ease of Extension </vt:lpstr>
      <vt:lpstr>Implementing Connectors</vt:lpstr>
      <vt:lpstr>Security</vt:lpstr>
      <vt:lpstr>Security</vt:lpstr>
      <vt:lpstr>External System Access</vt:lpstr>
      <vt:lpstr>Resource Management</vt:lpstr>
    </vt:vector>
  </TitlesOfParts>
  <Company>FINRA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SQOOP 2</dc:title>
  <dc:creator>Elango, Vikram</dc:creator>
  <cp:lastModifiedBy>Elango, Vikram</cp:lastModifiedBy>
  <cp:revision>16</cp:revision>
  <dcterms:created xsi:type="dcterms:W3CDTF">2016-11-30T21:31:24Z</dcterms:created>
  <dcterms:modified xsi:type="dcterms:W3CDTF">2016-11-30T22:04:51Z</dcterms:modified>
</cp:coreProperties>
</file>