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8E960B-404E-48A1-9CFD-D55556E7CE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 pollution indicators_Insight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E05BD8-275E-4517-87DB-4DD0BF492A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26/03/2022 11:33:20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1" id="2" name="slide2">
            <a:extLst>
              <a:ext uri="{FF2B5EF4-FFF2-40B4-BE49-F238E27FC236}">
                <a16:creationId xmlns:a16="http://schemas.microsoft.com/office/drawing/2014/main" id="{6BCA0BFA-80FF-49B4-8B4C-3CC15F0DC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ire 12" id="3" name="slide3">
            <a:extLst>
              <a:ext uri="{FF2B5EF4-FFF2-40B4-BE49-F238E27FC236}">
                <a16:creationId xmlns:a16="http://schemas.microsoft.com/office/drawing/2014/main" id="{A74C9906-5050-4FB8-A646-C1C4147B8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2022-03-26T10:33:21Z</dcterms:created>
  <dcterms:modified xsi:type="dcterms:W3CDTF">2022-03-26T10:33:21Z</dcterms:modified>
</cp:coreProperties>
</file>