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C53BE67-D3F8-466B-97BB-37B6CC36D59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 pollution indicators_Insight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34C9284-1B96-4E4F-937D-8E647B212E6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Fichier créé le : 25/03/2022 14:28:35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ire 11" id="2" name="slide2">
            <a:extLst>
              <a:ext uri="{FF2B5EF4-FFF2-40B4-BE49-F238E27FC236}">
                <a16:creationId xmlns:a16="http://schemas.microsoft.com/office/drawing/2014/main" id="{AA749308-0281-4308-99F4-4CB65783C5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ire 12" id="3" name="slide3">
            <a:extLst>
              <a:ext uri="{FF2B5EF4-FFF2-40B4-BE49-F238E27FC236}">
                <a16:creationId xmlns:a16="http://schemas.microsoft.com/office/drawing/2014/main" id="{CD84DB73-15CB-45ED-9A46-6AA7FA17B1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2022-03-25T13:28:35Z</dcterms:created>
  <dcterms:modified xsi:type="dcterms:W3CDTF">2022-03-25T13:28:35Z</dcterms:modified>
</cp:coreProperties>
</file>