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69" r:id="rId5"/>
    <p:sldId id="273" r:id="rId6"/>
    <p:sldId id="274" r:id="rId7"/>
    <p:sldId id="275" r:id="rId8"/>
    <p:sldId id="276" r:id="rId9"/>
    <p:sldId id="280" r:id="rId10"/>
    <p:sldId id="277" r:id="rId11"/>
    <p:sldId id="278" r:id="rId12"/>
    <p:sldId id="279" r:id="rId13"/>
  </p:sldIdLst>
  <p:sldSz cx="9144000" cy="5143500" type="screen16x9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B46E3-CB75-423D-5027-73F368B0D55F}" v="31" dt="2024-02-24T16:23:48.979"/>
    <p1510:client id="{F6FB0209-E237-C524-F9AC-6A17E046C98F}" v="2" dt="2024-02-25T03:48:15.2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E6"/>
          </a:solidFill>
        </a:fill>
      </a:tcStyle>
    </a:wholeTbl>
    <a:band2H>
      <a:tcTxStyle/>
      <a:tcStyle>
        <a:tcBdr/>
        <a:fill>
          <a:solidFill>
            <a:srgbClr val="E6E8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ACE"/>
          </a:solidFill>
        </a:fill>
      </a:tcStyle>
    </a:wholeTbl>
    <a:band2H>
      <a:tcTxStyle/>
      <a:tcStyle>
        <a:tcBdr/>
        <a:fill>
          <a:solidFill>
            <a:srgbClr val="E9E6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DCA"/>
          </a:solidFill>
        </a:fill>
      </a:tcStyle>
    </a:wholeTbl>
    <a:band2H>
      <a:tcTxStyle/>
      <a:tcStyle>
        <a:tcBdr/>
        <a:fill>
          <a:solidFill>
            <a:srgbClr val="FFF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48"/>
  </p:normalViewPr>
  <p:slideViewPr>
    <p:cSldViewPr snapToGrid="0" snapToObjects="1">
      <p:cViewPr varScale="1">
        <p:scale>
          <a:sx n="142" d="100"/>
          <a:sy n="142" d="100"/>
        </p:scale>
        <p:origin x="31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Chendi" userId="b266e92d-12a5-4aae-a87e-c50f4e00f775" providerId="ADAL" clId="{E3D094AE-5412-4479-B10C-D721FB265524}"/>
    <pc:docChg chg="undo custSel addSld delSld modSld sldOrd">
      <pc:chgData name="Sunny Chendi" userId="b266e92d-12a5-4aae-a87e-c50f4e00f775" providerId="ADAL" clId="{E3D094AE-5412-4479-B10C-D721FB265524}" dt="2024-02-14T01:15:02.462" v="1074" actId="47"/>
      <pc:docMkLst>
        <pc:docMk/>
      </pc:docMkLst>
      <pc:sldChg chg="del">
        <pc:chgData name="Sunny Chendi" userId="b266e92d-12a5-4aae-a87e-c50f4e00f775" providerId="ADAL" clId="{E3D094AE-5412-4479-B10C-D721FB265524}" dt="2024-01-31T01:39:04.323" v="1" actId="47"/>
        <pc:sldMkLst>
          <pc:docMk/>
          <pc:sldMk cId="0" sldId="256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57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58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59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0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1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2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3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4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5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6"/>
        </pc:sldMkLst>
      </pc:sldChg>
      <pc:sldChg chg="del">
        <pc:chgData name="Sunny Chendi" userId="b266e92d-12a5-4aae-a87e-c50f4e00f775" providerId="ADAL" clId="{E3D094AE-5412-4479-B10C-D721FB265524}" dt="2024-01-31T02:13:54.327" v="857" actId="47"/>
        <pc:sldMkLst>
          <pc:docMk/>
          <pc:sldMk cId="0" sldId="267"/>
        </pc:sldMkLst>
      </pc:sldChg>
      <pc:sldChg chg="del">
        <pc:chgData name="Sunny Chendi" userId="b266e92d-12a5-4aae-a87e-c50f4e00f775" providerId="ADAL" clId="{E3D094AE-5412-4479-B10C-D721FB265524}" dt="2024-01-31T02:13:55.928" v="858" actId="47"/>
        <pc:sldMkLst>
          <pc:docMk/>
          <pc:sldMk cId="0" sldId="268"/>
        </pc:sldMkLst>
      </pc:sldChg>
      <pc:sldChg chg="modSp add mod">
        <pc:chgData name="Sunny Chendi" userId="b266e92d-12a5-4aae-a87e-c50f4e00f775" providerId="ADAL" clId="{E3D094AE-5412-4479-B10C-D721FB265524}" dt="2024-01-31T01:40:15.214" v="45" actId="20577"/>
        <pc:sldMkLst>
          <pc:docMk/>
          <pc:sldMk cId="0" sldId="269"/>
        </pc:sldMkLst>
        <pc:spChg chg="mod">
          <ac:chgData name="Sunny Chendi" userId="b266e92d-12a5-4aae-a87e-c50f4e00f775" providerId="ADAL" clId="{E3D094AE-5412-4479-B10C-D721FB265524}" dt="2024-01-31T01:39:49.447" v="37" actId="20577"/>
          <ac:spMkLst>
            <pc:docMk/>
            <pc:sldMk cId="0" sldId="269"/>
            <ac:spMk id="151" creationId="{00000000-0000-0000-0000-000000000000}"/>
          </ac:spMkLst>
        </pc:spChg>
        <pc:spChg chg="mod">
          <ac:chgData name="Sunny Chendi" userId="b266e92d-12a5-4aae-a87e-c50f4e00f775" providerId="ADAL" clId="{E3D094AE-5412-4479-B10C-D721FB265524}" dt="2024-01-31T01:40:15.214" v="45" actId="20577"/>
          <ac:spMkLst>
            <pc:docMk/>
            <pc:sldMk cId="0" sldId="269"/>
            <ac:spMk id="152" creationId="{00000000-0000-0000-0000-000000000000}"/>
          </ac:spMkLst>
        </pc:spChg>
      </pc:sldChg>
      <pc:sldChg chg="delSp modSp add mod">
        <pc:chgData name="Sunny Chendi" userId="b266e92d-12a5-4aae-a87e-c50f4e00f775" providerId="ADAL" clId="{E3D094AE-5412-4479-B10C-D721FB265524}" dt="2024-02-14T00:36:04.568" v="1056" actId="27636"/>
        <pc:sldMkLst>
          <pc:docMk/>
          <pc:sldMk cId="2403188781" sldId="273"/>
        </pc:sldMkLst>
        <pc:spChg chg="mod">
          <ac:chgData name="Sunny Chendi" userId="b266e92d-12a5-4aae-a87e-c50f4e00f775" providerId="ADAL" clId="{E3D094AE-5412-4479-B10C-D721FB265524}" dt="2024-02-14T00:36:04.568" v="1056" actId="27636"/>
          <ac:spMkLst>
            <pc:docMk/>
            <pc:sldMk cId="2403188781" sldId="273"/>
            <ac:spMk id="3" creationId="{5CCA94A9-CADF-4945-9868-531D00B53431}"/>
          </ac:spMkLst>
        </pc:spChg>
        <pc:picChg chg="del">
          <ac:chgData name="Sunny Chendi" userId="b266e92d-12a5-4aae-a87e-c50f4e00f775" providerId="ADAL" clId="{E3D094AE-5412-4479-B10C-D721FB265524}" dt="2024-01-31T01:40:24.345" v="46" actId="478"/>
          <ac:picMkLst>
            <pc:docMk/>
            <pc:sldMk cId="2403188781" sldId="273"/>
            <ac:picMk id="6" creationId="{E45A7446-0027-827D-CF69-8072AC5C5C0B}"/>
          </ac:picMkLst>
        </pc:picChg>
      </pc:sldChg>
      <pc:sldChg chg="add">
        <pc:chgData name="Sunny Chendi" userId="b266e92d-12a5-4aae-a87e-c50f4e00f775" providerId="ADAL" clId="{E3D094AE-5412-4479-B10C-D721FB265524}" dt="2024-01-31T01:38:49.766" v="0"/>
        <pc:sldMkLst>
          <pc:docMk/>
          <pc:sldMk cId="3664162329" sldId="274"/>
        </pc:sldMkLst>
      </pc:sldChg>
      <pc:sldChg chg="add">
        <pc:chgData name="Sunny Chendi" userId="b266e92d-12a5-4aae-a87e-c50f4e00f775" providerId="ADAL" clId="{E3D094AE-5412-4479-B10C-D721FB265524}" dt="2024-01-31T01:38:49.766" v="0"/>
        <pc:sldMkLst>
          <pc:docMk/>
          <pc:sldMk cId="62449548" sldId="275"/>
        </pc:sldMkLst>
      </pc:sldChg>
      <pc:sldChg chg="addSp delSp modSp add mod">
        <pc:chgData name="Sunny Chendi" userId="b266e92d-12a5-4aae-a87e-c50f4e00f775" providerId="ADAL" clId="{E3D094AE-5412-4479-B10C-D721FB265524}" dt="2024-01-31T02:17:01.735" v="951" actId="166"/>
        <pc:sldMkLst>
          <pc:docMk/>
          <pc:sldMk cId="1034922753" sldId="276"/>
        </pc:sldMkLst>
        <pc:spChg chg="add mod ord">
          <ac:chgData name="Sunny Chendi" userId="b266e92d-12a5-4aae-a87e-c50f4e00f775" providerId="ADAL" clId="{E3D094AE-5412-4479-B10C-D721FB265524}" dt="2024-01-31T02:17:01.735" v="951" actId="166"/>
          <ac:spMkLst>
            <pc:docMk/>
            <pc:sldMk cId="1034922753" sldId="276"/>
            <ac:spMk id="3" creationId="{CB57ACD0-618C-E869-CE60-F39CB1A98378}"/>
          </ac:spMkLst>
        </pc:spChg>
        <pc:picChg chg="del">
          <ac:chgData name="Sunny Chendi" userId="b266e92d-12a5-4aae-a87e-c50f4e00f775" providerId="ADAL" clId="{E3D094AE-5412-4479-B10C-D721FB265524}" dt="2024-01-31T02:15:04.833" v="897" actId="478"/>
          <ac:picMkLst>
            <pc:docMk/>
            <pc:sldMk cId="1034922753" sldId="276"/>
            <ac:picMk id="5" creationId="{273AF42C-8F7B-463A-B1B4-185B60609A88}"/>
          </ac:picMkLst>
        </pc:picChg>
        <pc:picChg chg="add mod">
          <ac:chgData name="Sunny Chendi" userId="b266e92d-12a5-4aae-a87e-c50f4e00f775" providerId="ADAL" clId="{E3D094AE-5412-4479-B10C-D721FB265524}" dt="2024-01-31T02:16:55.953" v="950" actId="1036"/>
          <ac:picMkLst>
            <pc:docMk/>
            <pc:sldMk cId="1034922753" sldId="276"/>
            <ac:picMk id="7" creationId="{B6CE6B7E-3E63-D766-32F2-79CEAB1F1A96}"/>
          </ac:picMkLst>
        </pc:picChg>
      </pc:sldChg>
      <pc:sldChg chg="modSp add mod">
        <pc:chgData name="Sunny Chendi" userId="b266e92d-12a5-4aae-a87e-c50f4e00f775" providerId="ADAL" clId="{E3D094AE-5412-4479-B10C-D721FB265524}" dt="2024-01-31T02:03:29.025" v="601" actId="20577"/>
        <pc:sldMkLst>
          <pc:docMk/>
          <pc:sldMk cId="1376700048" sldId="277"/>
        </pc:sldMkLst>
        <pc:spChg chg="mod">
          <ac:chgData name="Sunny Chendi" userId="b266e92d-12a5-4aae-a87e-c50f4e00f775" providerId="ADAL" clId="{E3D094AE-5412-4479-B10C-D721FB265524}" dt="2024-01-31T02:03:29.025" v="601" actId="20577"/>
          <ac:spMkLst>
            <pc:docMk/>
            <pc:sldMk cId="1376700048" sldId="277"/>
            <ac:spMk id="3" creationId="{092CBB77-25FC-4CD8-B7B2-E783C3377F85}"/>
          </ac:spMkLst>
        </pc:spChg>
      </pc:sldChg>
      <pc:sldChg chg="addSp modSp add mod">
        <pc:chgData name="Sunny Chendi" userId="b266e92d-12a5-4aae-a87e-c50f4e00f775" providerId="ADAL" clId="{E3D094AE-5412-4479-B10C-D721FB265524}" dt="2024-02-14T00:40:35.840" v="1062" actId="20577"/>
        <pc:sldMkLst>
          <pc:docMk/>
          <pc:sldMk cId="347006136" sldId="279"/>
        </pc:sldMkLst>
        <pc:spChg chg="mod">
          <ac:chgData name="Sunny Chendi" userId="b266e92d-12a5-4aae-a87e-c50f4e00f775" providerId="ADAL" clId="{E3D094AE-5412-4479-B10C-D721FB265524}" dt="2024-01-31T01:44:57.888" v="279" actId="20577"/>
          <ac:spMkLst>
            <pc:docMk/>
            <pc:sldMk cId="347006136" sldId="279"/>
            <ac:spMk id="2" creationId="{18092E97-DE47-4547-B303-A46EDEB5E33B}"/>
          </ac:spMkLst>
        </pc:spChg>
        <pc:spChg chg="mod">
          <ac:chgData name="Sunny Chendi" userId="b266e92d-12a5-4aae-a87e-c50f4e00f775" providerId="ADAL" clId="{E3D094AE-5412-4479-B10C-D721FB265524}" dt="2024-02-14T00:40:35.840" v="1062" actId="20577"/>
          <ac:spMkLst>
            <pc:docMk/>
            <pc:sldMk cId="347006136" sldId="279"/>
            <ac:spMk id="3" creationId="{88391E93-5657-4670-A38D-F14A3A161820}"/>
          </ac:spMkLst>
        </pc:spChg>
        <pc:picChg chg="add mod ord">
          <ac:chgData name="Sunny Chendi" userId="b266e92d-12a5-4aae-a87e-c50f4e00f775" providerId="ADAL" clId="{E3D094AE-5412-4479-B10C-D721FB265524}" dt="2024-01-31T02:00:27.673" v="565" actId="1036"/>
          <ac:picMkLst>
            <pc:docMk/>
            <pc:sldMk cId="347006136" sldId="279"/>
            <ac:picMk id="6" creationId="{8D0E7332-45C8-76A4-30C8-077BBD66BDD0}"/>
          </ac:picMkLst>
        </pc:picChg>
      </pc:sldChg>
      <pc:sldChg chg="addSp modSp add mod">
        <pc:chgData name="Sunny Chendi" userId="b266e92d-12a5-4aae-a87e-c50f4e00f775" providerId="ADAL" clId="{E3D094AE-5412-4479-B10C-D721FB265524}" dt="2024-01-31T02:30:58.026" v="1045" actId="167"/>
        <pc:sldMkLst>
          <pc:docMk/>
          <pc:sldMk cId="2842858985" sldId="280"/>
        </pc:sldMkLst>
        <pc:spChg chg="mod">
          <ac:chgData name="Sunny Chendi" userId="b266e92d-12a5-4aae-a87e-c50f4e00f775" providerId="ADAL" clId="{E3D094AE-5412-4479-B10C-D721FB265524}" dt="2024-01-31T01:46:03.520" v="296" actId="20577"/>
          <ac:spMkLst>
            <pc:docMk/>
            <pc:sldMk cId="2842858985" sldId="280"/>
            <ac:spMk id="2" creationId="{6C26BBA4-28D1-42ED-8D60-40438600CE9A}"/>
          </ac:spMkLst>
        </pc:spChg>
        <pc:spChg chg="mod">
          <ac:chgData name="Sunny Chendi" userId="b266e92d-12a5-4aae-a87e-c50f4e00f775" providerId="ADAL" clId="{E3D094AE-5412-4479-B10C-D721FB265524}" dt="2024-01-31T02:20:02.043" v="956" actId="27636"/>
          <ac:spMkLst>
            <pc:docMk/>
            <pc:sldMk cId="2842858985" sldId="280"/>
            <ac:spMk id="3" creationId="{2D6E4A5F-89EE-4707-B63F-E9FA49245F77}"/>
          </ac:spMkLst>
        </pc:spChg>
        <pc:picChg chg="add mod ord">
          <ac:chgData name="Sunny Chendi" userId="b266e92d-12a5-4aae-a87e-c50f4e00f775" providerId="ADAL" clId="{E3D094AE-5412-4479-B10C-D721FB265524}" dt="2024-01-31T02:30:58.026" v="1045" actId="167"/>
          <ac:picMkLst>
            <pc:docMk/>
            <pc:sldMk cId="2842858985" sldId="280"/>
            <ac:picMk id="6" creationId="{EC6F3B52-F906-684C-A1A5-6E52A52FC9C5}"/>
          </ac:picMkLst>
        </pc:picChg>
      </pc:sldChg>
      <pc:sldChg chg="add del">
        <pc:chgData name="Sunny Chendi" userId="b266e92d-12a5-4aae-a87e-c50f4e00f775" providerId="ADAL" clId="{E3D094AE-5412-4479-B10C-D721FB265524}" dt="2024-01-31T01:51:12.476" v="488" actId="47"/>
        <pc:sldMkLst>
          <pc:docMk/>
          <pc:sldMk cId="3063640700" sldId="281"/>
        </pc:sldMkLst>
      </pc:sldChg>
      <pc:sldChg chg="add del mod modShow">
        <pc:chgData name="Sunny Chendi" userId="b266e92d-12a5-4aae-a87e-c50f4e00f775" providerId="ADAL" clId="{E3D094AE-5412-4479-B10C-D721FB265524}" dt="2024-02-14T01:15:02.462" v="1074" actId="47"/>
        <pc:sldMkLst>
          <pc:docMk/>
          <pc:sldMk cId="1623391220" sldId="283"/>
        </pc:sldMkLst>
      </pc:sldChg>
      <pc:sldChg chg="add del">
        <pc:chgData name="Sunny Chendi" userId="b266e92d-12a5-4aae-a87e-c50f4e00f775" providerId="ADAL" clId="{E3D094AE-5412-4479-B10C-D721FB265524}" dt="2024-01-31T02:12:11.531" v="780" actId="2696"/>
        <pc:sldMkLst>
          <pc:docMk/>
          <pc:sldMk cId="248189333" sldId="285"/>
        </pc:sldMkLst>
      </pc:sldChg>
      <pc:sldChg chg="add">
        <pc:chgData name="Sunny Chendi" userId="b266e92d-12a5-4aae-a87e-c50f4e00f775" providerId="ADAL" clId="{E3D094AE-5412-4479-B10C-D721FB265524}" dt="2024-01-31T01:38:49.766" v="0"/>
        <pc:sldMkLst>
          <pc:docMk/>
          <pc:sldMk cId="1087997369" sldId="286"/>
        </pc:sldMkLst>
      </pc:sldChg>
      <pc:sldChg chg="add">
        <pc:chgData name="Sunny Chendi" userId="b266e92d-12a5-4aae-a87e-c50f4e00f775" providerId="ADAL" clId="{E3D094AE-5412-4479-B10C-D721FB265524}" dt="2024-01-31T01:38:49.766" v="0"/>
        <pc:sldMkLst>
          <pc:docMk/>
          <pc:sldMk cId="1981992247" sldId="287"/>
        </pc:sldMkLst>
      </pc:sldChg>
      <pc:sldChg chg="add del">
        <pc:chgData name="Sunny Chendi" userId="b266e92d-12a5-4aae-a87e-c50f4e00f775" providerId="ADAL" clId="{E3D094AE-5412-4479-B10C-D721FB265524}" dt="2024-01-31T02:11:39.089" v="779" actId="2696"/>
        <pc:sldMkLst>
          <pc:docMk/>
          <pc:sldMk cId="3612735748" sldId="291"/>
        </pc:sldMkLst>
      </pc:sldChg>
      <pc:sldChg chg="modSp add del mod">
        <pc:chgData name="Sunny Chendi" userId="b266e92d-12a5-4aae-a87e-c50f4e00f775" providerId="ADAL" clId="{E3D094AE-5412-4479-B10C-D721FB265524}" dt="2024-01-31T02:11:23.139" v="777" actId="2696"/>
        <pc:sldMkLst>
          <pc:docMk/>
          <pc:sldMk cId="591320315" sldId="292"/>
        </pc:sldMkLst>
        <pc:spChg chg="mod">
          <ac:chgData name="Sunny Chendi" userId="b266e92d-12a5-4aae-a87e-c50f4e00f775" providerId="ADAL" clId="{E3D094AE-5412-4479-B10C-D721FB265524}" dt="2024-01-31T02:09:50.111" v="772" actId="20577"/>
          <ac:spMkLst>
            <pc:docMk/>
            <pc:sldMk cId="591320315" sldId="292"/>
            <ac:spMk id="7" creationId="{A7367CFA-3347-B840-A779-3CEA03B33AFF}"/>
          </ac:spMkLst>
        </pc:spChg>
      </pc:sldChg>
      <pc:sldChg chg="add del">
        <pc:chgData name="Sunny Chendi" userId="b266e92d-12a5-4aae-a87e-c50f4e00f775" providerId="ADAL" clId="{E3D094AE-5412-4479-B10C-D721FB265524}" dt="2024-01-31T02:10:20.367" v="773" actId="2696"/>
        <pc:sldMkLst>
          <pc:docMk/>
          <pc:sldMk cId="3439347766" sldId="293"/>
        </pc:sldMkLst>
      </pc:sldChg>
      <pc:sldChg chg="add del">
        <pc:chgData name="Sunny Chendi" userId="b266e92d-12a5-4aae-a87e-c50f4e00f775" providerId="ADAL" clId="{E3D094AE-5412-4479-B10C-D721FB265524}" dt="2024-01-31T02:11:11.652" v="775" actId="2696"/>
        <pc:sldMkLst>
          <pc:docMk/>
          <pc:sldMk cId="1479798108" sldId="294"/>
        </pc:sldMkLst>
      </pc:sldChg>
      <pc:sldChg chg="modSp add mod">
        <pc:chgData name="Sunny Chendi" userId="b266e92d-12a5-4aae-a87e-c50f4e00f775" providerId="ADAL" clId="{E3D094AE-5412-4479-B10C-D721FB265524}" dt="2024-01-31T03:44:15.652" v="1053" actId="20577"/>
        <pc:sldMkLst>
          <pc:docMk/>
          <pc:sldMk cId="2692049461" sldId="295"/>
        </pc:sldMkLst>
        <pc:spChg chg="mod">
          <ac:chgData name="Sunny Chendi" userId="b266e92d-12a5-4aae-a87e-c50f4e00f775" providerId="ADAL" clId="{E3D094AE-5412-4479-B10C-D721FB265524}" dt="2024-01-31T03:44:15.652" v="1053" actId="20577"/>
          <ac:spMkLst>
            <pc:docMk/>
            <pc:sldMk cId="2692049461" sldId="295"/>
            <ac:spMk id="4" creationId="{D708B288-5C9B-F548-825E-C4F79EA827AA}"/>
          </ac:spMkLst>
        </pc:spChg>
      </pc:sldChg>
      <pc:sldChg chg="add del">
        <pc:chgData name="Sunny Chendi" userId="b266e92d-12a5-4aae-a87e-c50f4e00f775" providerId="ADAL" clId="{E3D094AE-5412-4479-B10C-D721FB265524}" dt="2024-01-31T02:11:29.277" v="778" actId="2696"/>
        <pc:sldMkLst>
          <pc:docMk/>
          <pc:sldMk cId="3717530106" sldId="296"/>
        </pc:sldMkLst>
      </pc:sldChg>
      <pc:sldChg chg="add del">
        <pc:chgData name="Sunny Chendi" userId="b266e92d-12a5-4aae-a87e-c50f4e00f775" providerId="ADAL" clId="{E3D094AE-5412-4479-B10C-D721FB265524}" dt="2024-01-31T02:10:41.965" v="774" actId="2696"/>
        <pc:sldMkLst>
          <pc:docMk/>
          <pc:sldMk cId="4007227854" sldId="297"/>
        </pc:sldMkLst>
      </pc:sldChg>
      <pc:sldChg chg="add del">
        <pc:chgData name="Sunny Chendi" userId="b266e92d-12a5-4aae-a87e-c50f4e00f775" providerId="ADAL" clId="{E3D094AE-5412-4479-B10C-D721FB265524}" dt="2024-01-31T02:11:18.526" v="776" actId="2696"/>
        <pc:sldMkLst>
          <pc:docMk/>
          <pc:sldMk cId="279952769" sldId="298"/>
        </pc:sldMkLst>
      </pc:sldChg>
      <pc:sldChg chg="add del">
        <pc:chgData name="Sunny Chendi" userId="b266e92d-12a5-4aae-a87e-c50f4e00f775" providerId="ADAL" clId="{E3D094AE-5412-4479-B10C-D721FB265524}" dt="2024-01-31T02:12:20.234" v="781" actId="2696"/>
        <pc:sldMkLst>
          <pc:docMk/>
          <pc:sldMk cId="624521717" sldId="299"/>
        </pc:sldMkLst>
      </pc:sldChg>
      <pc:sldChg chg="modSp add mod">
        <pc:chgData name="Sunny Chendi" userId="b266e92d-12a5-4aae-a87e-c50f4e00f775" providerId="ADAL" clId="{E3D094AE-5412-4479-B10C-D721FB265524}" dt="2024-01-31T02:12:32.595" v="800" actId="20577"/>
        <pc:sldMkLst>
          <pc:docMk/>
          <pc:sldMk cId="2862904880" sldId="300"/>
        </pc:sldMkLst>
        <pc:spChg chg="mod">
          <ac:chgData name="Sunny Chendi" userId="b266e92d-12a5-4aae-a87e-c50f4e00f775" providerId="ADAL" clId="{E3D094AE-5412-4479-B10C-D721FB265524}" dt="2024-01-31T02:12:32.595" v="800" actId="20577"/>
          <ac:spMkLst>
            <pc:docMk/>
            <pc:sldMk cId="2862904880" sldId="300"/>
            <ac:spMk id="118" creationId="{00000000-0000-0000-0000-000000000000}"/>
          </ac:spMkLst>
        </pc:spChg>
      </pc:sldChg>
      <pc:sldChg chg="delSp modSp add mod">
        <pc:chgData name="Sunny Chendi" userId="b266e92d-12a5-4aae-a87e-c50f4e00f775" providerId="ADAL" clId="{E3D094AE-5412-4479-B10C-D721FB265524}" dt="2024-01-31T02:13:31.388" v="856" actId="1036"/>
        <pc:sldMkLst>
          <pc:docMk/>
          <pc:sldMk cId="4155173591" sldId="301"/>
        </pc:sldMkLst>
        <pc:spChg chg="del">
          <ac:chgData name="Sunny Chendi" userId="b266e92d-12a5-4aae-a87e-c50f4e00f775" providerId="ADAL" clId="{E3D094AE-5412-4479-B10C-D721FB265524}" dt="2024-01-31T02:13:10.929" v="802" actId="478"/>
          <ac:spMkLst>
            <pc:docMk/>
            <pc:sldMk cId="4155173591" sldId="301"/>
            <ac:spMk id="17" creationId="{00000000-0000-0000-0000-000000000000}"/>
          </ac:spMkLst>
        </pc:spChg>
        <pc:spChg chg="del mod">
          <ac:chgData name="Sunny Chendi" userId="b266e92d-12a5-4aae-a87e-c50f4e00f775" providerId="ADAL" clId="{E3D094AE-5412-4479-B10C-D721FB265524}" dt="2024-01-31T02:13:12.913" v="803" actId="478"/>
          <ac:spMkLst>
            <pc:docMk/>
            <pc:sldMk cId="4155173591" sldId="301"/>
            <ac:spMk id="20" creationId="{00000000-0000-0000-0000-000000000000}"/>
          </ac:spMkLst>
        </pc:spChg>
        <pc:graphicFrameChg chg="mod modGraphic">
          <ac:chgData name="Sunny Chendi" userId="b266e92d-12a5-4aae-a87e-c50f4e00f775" providerId="ADAL" clId="{E3D094AE-5412-4479-B10C-D721FB265524}" dt="2024-01-31T02:13:25.900" v="829" actId="1035"/>
          <ac:graphicFrameMkLst>
            <pc:docMk/>
            <pc:sldMk cId="4155173591" sldId="301"/>
            <ac:graphicFrameMk id="12" creationId="{00000000-0000-0000-0000-000000000000}"/>
          </ac:graphicFrameMkLst>
        </pc:graphicFrameChg>
        <pc:graphicFrameChg chg="mod">
          <ac:chgData name="Sunny Chendi" userId="b266e92d-12a5-4aae-a87e-c50f4e00f775" providerId="ADAL" clId="{E3D094AE-5412-4479-B10C-D721FB265524}" dt="2024-01-31T02:13:31.388" v="856" actId="1036"/>
          <ac:graphicFrameMkLst>
            <pc:docMk/>
            <pc:sldMk cId="4155173591" sldId="301"/>
            <ac:graphicFrameMk id="19" creationId="{00000000-0000-0000-0000-000000000000}"/>
          </ac:graphicFrameMkLst>
        </pc:graphicFrameChg>
      </pc:sldChg>
      <pc:sldChg chg="add">
        <pc:chgData name="Sunny Chendi" userId="b266e92d-12a5-4aae-a87e-c50f4e00f775" providerId="ADAL" clId="{E3D094AE-5412-4479-B10C-D721FB265524}" dt="2024-01-31T01:38:49.766" v="0"/>
        <pc:sldMkLst>
          <pc:docMk/>
          <pc:sldMk cId="948777180" sldId="302"/>
        </pc:sldMkLst>
      </pc:sldChg>
      <pc:sldChg chg="modSp add mod">
        <pc:chgData name="Sunny Chendi" userId="b266e92d-12a5-4aae-a87e-c50f4e00f775" providerId="ADAL" clId="{E3D094AE-5412-4479-B10C-D721FB265524}" dt="2024-01-31T02:22:22.280" v="1044" actId="1076"/>
        <pc:sldMkLst>
          <pc:docMk/>
          <pc:sldMk cId="1837991618" sldId="303"/>
        </pc:sldMkLst>
        <pc:spChg chg="mod">
          <ac:chgData name="Sunny Chendi" userId="b266e92d-12a5-4aae-a87e-c50f4e00f775" providerId="ADAL" clId="{E3D094AE-5412-4479-B10C-D721FB265524}" dt="2024-01-31T02:21:56.037" v="1043" actId="20577"/>
          <ac:spMkLst>
            <pc:docMk/>
            <pc:sldMk cId="1837991618" sldId="303"/>
            <ac:spMk id="3" creationId="{FF570A3C-769F-4F91-8D53-752A0E17821C}"/>
          </ac:spMkLst>
        </pc:spChg>
        <pc:picChg chg="mod">
          <ac:chgData name="Sunny Chendi" userId="b266e92d-12a5-4aae-a87e-c50f4e00f775" providerId="ADAL" clId="{E3D094AE-5412-4479-B10C-D721FB265524}" dt="2024-01-31T02:22:22.280" v="1044" actId="1076"/>
          <ac:picMkLst>
            <pc:docMk/>
            <pc:sldMk cId="1837991618" sldId="303"/>
            <ac:picMk id="6" creationId="{FC5AD0DF-35A8-40E5-86AE-D62DFA4CBDAC}"/>
          </ac:picMkLst>
        </pc:picChg>
      </pc:sldChg>
      <pc:sldChg chg="modSp add mod">
        <pc:chgData name="Sunny Chendi" userId="b266e92d-12a5-4aae-a87e-c50f4e00f775" providerId="ADAL" clId="{E3D094AE-5412-4479-B10C-D721FB265524}" dt="2024-01-31T02:01:00.333" v="569" actId="20577"/>
        <pc:sldMkLst>
          <pc:docMk/>
          <pc:sldMk cId="3104496003" sldId="304"/>
        </pc:sldMkLst>
        <pc:spChg chg="mod">
          <ac:chgData name="Sunny Chendi" userId="b266e92d-12a5-4aae-a87e-c50f4e00f775" providerId="ADAL" clId="{E3D094AE-5412-4479-B10C-D721FB265524}" dt="2024-01-31T02:01:00.333" v="569" actId="20577"/>
          <ac:spMkLst>
            <pc:docMk/>
            <pc:sldMk cId="3104496003" sldId="304"/>
            <ac:spMk id="3" creationId="{1B4ED807-369B-4A1B-8839-67DB975321BB}"/>
          </ac:spMkLst>
        </pc:spChg>
      </pc:sldChg>
      <pc:sldChg chg="add del ord">
        <pc:chgData name="Sunny Chendi" userId="b266e92d-12a5-4aae-a87e-c50f4e00f775" providerId="ADAL" clId="{E3D094AE-5412-4479-B10C-D721FB265524}" dt="2024-02-14T00:23:22.929" v="1054" actId="47"/>
        <pc:sldMkLst>
          <pc:docMk/>
          <pc:sldMk cId="0" sldId="306"/>
        </pc:sldMkLst>
      </pc:sldChg>
      <pc:sldChg chg="add del">
        <pc:chgData name="Sunny Chendi" userId="b266e92d-12a5-4aae-a87e-c50f4e00f775" providerId="ADAL" clId="{E3D094AE-5412-4479-B10C-D721FB265524}" dt="2024-01-31T01:43:49.043" v="265" actId="47"/>
        <pc:sldMkLst>
          <pc:docMk/>
          <pc:sldMk cId="1686531158" sldId="307"/>
        </pc:sldMkLst>
      </pc:sldChg>
      <pc:sldChg chg="addSp delSp modSp add mod">
        <pc:chgData name="Sunny Chendi" userId="b266e92d-12a5-4aae-a87e-c50f4e00f775" providerId="ADAL" clId="{E3D094AE-5412-4479-B10C-D721FB265524}" dt="2024-01-31T01:57:35.894" v="523" actId="1036"/>
        <pc:sldMkLst>
          <pc:docMk/>
          <pc:sldMk cId="569991287" sldId="308"/>
        </pc:sldMkLst>
        <pc:spChg chg="mod">
          <ac:chgData name="Sunny Chendi" userId="b266e92d-12a5-4aae-a87e-c50f4e00f775" providerId="ADAL" clId="{E3D094AE-5412-4479-B10C-D721FB265524}" dt="2024-01-31T01:56:53.588" v="509" actId="20577"/>
          <ac:spMkLst>
            <pc:docMk/>
            <pc:sldMk cId="569991287" sldId="308"/>
            <ac:spMk id="2" creationId="{942F2489-589C-42A8-931D-08E3A0B30420}"/>
          </ac:spMkLst>
        </pc:spChg>
        <pc:spChg chg="del mod">
          <ac:chgData name="Sunny Chendi" userId="b266e92d-12a5-4aae-a87e-c50f4e00f775" providerId="ADAL" clId="{E3D094AE-5412-4479-B10C-D721FB265524}" dt="2024-01-31T01:56:57.954" v="510" actId="478"/>
          <ac:spMkLst>
            <pc:docMk/>
            <pc:sldMk cId="569991287" sldId="308"/>
            <ac:spMk id="3" creationId="{5CCA94A9-CADF-4945-9868-531D00B53431}"/>
          </ac:spMkLst>
        </pc:spChg>
        <pc:spChg chg="add del mod">
          <ac:chgData name="Sunny Chendi" userId="b266e92d-12a5-4aae-a87e-c50f4e00f775" providerId="ADAL" clId="{E3D094AE-5412-4479-B10C-D721FB265524}" dt="2024-01-31T01:56:59.993" v="511" actId="478"/>
          <ac:spMkLst>
            <pc:docMk/>
            <pc:sldMk cId="569991287" sldId="308"/>
            <ac:spMk id="7" creationId="{C0C24381-A0BD-C3C8-BAE4-3DD3A5E54894}"/>
          </ac:spMkLst>
        </pc:spChg>
        <pc:graphicFrameChg chg="del">
          <ac:chgData name="Sunny Chendi" userId="b266e92d-12a5-4aae-a87e-c50f4e00f775" providerId="ADAL" clId="{E3D094AE-5412-4479-B10C-D721FB265524}" dt="2024-01-31T01:44:11.490" v="266" actId="478"/>
          <ac:graphicFrameMkLst>
            <pc:docMk/>
            <pc:sldMk cId="569991287" sldId="308"/>
            <ac:graphicFrameMk id="6" creationId="{3BC91152-7A90-3D86-AFB6-6E669C1B8098}"/>
          </ac:graphicFrameMkLst>
        </pc:graphicFrameChg>
        <pc:picChg chg="add mod">
          <ac:chgData name="Sunny Chendi" userId="b266e92d-12a5-4aae-a87e-c50f4e00f775" providerId="ADAL" clId="{E3D094AE-5412-4479-B10C-D721FB265524}" dt="2024-01-31T01:57:35.894" v="523" actId="1036"/>
          <ac:picMkLst>
            <pc:docMk/>
            <pc:sldMk cId="569991287" sldId="308"/>
            <ac:picMk id="9" creationId="{1B3C8144-1C05-A50A-62E2-9599E4D6C68E}"/>
          </ac:picMkLst>
        </pc:picChg>
      </pc:sldChg>
      <pc:sldChg chg="modSp add mod">
        <pc:chgData name="Sunny Chendi" userId="b266e92d-12a5-4aae-a87e-c50f4e00f775" providerId="ADAL" clId="{E3D094AE-5412-4479-B10C-D721FB265524}" dt="2024-01-31T03:43:39.202" v="1050" actId="14"/>
        <pc:sldMkLst>
          <pc:docMk/>
          <pc:sldMk cId="4122889711" sldId="309"/>
        </pc:sldMkLst>
        <pc:spChg chg="mod">
          <ac:chgData name="Sunny Chendi" userId="b266e92d-12a5-4aae-a87e-c50f4e00f775" providerId="ADAL" clId="{E3D094AE-5412-4479-B10C-D721FB265524}" dt="2024-01-31T02:07:00.595" v="645" actId="20577"/>
          <ac:spMkLst>
            <pc:docMk/>
            <pc:sldMk cId="4122889711" sldId="309"/>
            <ac:spMk id="2" creationId="{AF1388DE-22DA-5FCC-CA5E-C8BC6370D964}"/>
          </ac:spMkLst>
        </pc:spChg>
        <pc:spChg chg="mod">
          <ac:chgData name="Sunny Chendi" userId="b266e92d-12a5-4aae-a87e-c50f4e00f775" providerId="ADAL" clId="{E3D094AE-5412-4479-B10C-D721FB265524}" dt="2024-01-31T03:43:39.202" v="1050" actId="14"/>
          <ac:spMkLst>
            <pc:docMk/>
            <pc:sldMk cId="4122889711" sldId="309"/>
            <ac:spMk id="3" creationId="{CD0357AB-A01D-5FAC-2B76-EFC6B25412AD}"/>
          </ac:spMkLst>
        </pc:spChg>
      </pc:sldChg>
      <pc:sldChg chg="add del">
        <pc:chgData name="Sunny Chendi" userId="b266e92d-12a5-4aae-a87e-c50f4e00f775" providerId="ADAL" clId="{E3D094AE-5412-4479-B10C-D721FB265524}" dt="2024-01-31T02:04:26.128" v="602" actId="2696"/>
        <pc:sldMkLst>
          <pc:docMk/>
          <pc:sldMk cId="3938688004" sldId="311"/>
        </pc:sldMkLst>
      </pc:sldChg>
      <pc:sldChg chg="modSp add mod">
        <pc:chgData name="Sunny Chendi" userId="b266e92d-12a5-4aae-a87e-c50f4e00f775" providerId="ADAL" clId="{E3D094AE-5412-4479-B10C-D721FB265524}" dt="2024-01-31T02:04:54.154" v="605" actId="33524"/>
        <pc:sldMkLst>
          <pc:docMk/>
          <pc:sldMk cId="3804764719" sldId="312"/>
        </pc:sldMkLst>
        <pc:spChg chg="mod">
          <ac:chgData name="Sunny Chendi" userId="b266e92d-12a5-4aae-a87e-c50f4e00f775" providerId="ADAL" clId="{E3D094AE-5412-4479-B10C-D721FB265524}" dt="2024-01-31T02:04:54.154" v="605" actId="33524"/>
          <ac:spMkLst>
            <pc:docMk/>
            <pc:sldMk cId="3804764719" sldId="312"/>
            <ac:spMk id="3" creationId="{9E05B090-7904-7CD5-765B-80B04AFE5A8E}"/>
          </ac:spMkLst>
        </pc:spChg>
      </pc:sldChg>
      <pc:sldChg chg="add">
        <pc:chgData name="Sunny Chendi" userId="b266e92d-12a5-4aae-a87e-c50f4e00f775" providerId="ADAL" clId="{E3D094AE-5412-4479-B10C-D721FB265524}" dt="2024-01-31T01:38:49.766" v="0"/>
        <pc:sldMkLst>
          <pc:docMk/>
          <pc:sldMk cId="2071930938" sldId="313"/>
        </pc:sldMkLst>
      </pc:sldChg>
      <pc:sldChg chg="modSp add mod">
        <pc:chgData name="Sunny Chendi" userId="b266e92d-12a5-4aae-a87e-c50f4e00f775" providerId="ADAL" clId="{E3D094AE-5412-4479-B10C-D721FB265524}" dt="2024-01-31T02:08:45.176" v="695" actId="20577"/>
        <pc:sldMkLst>
          <pc:docMk/>
          <pc:sldMk cId="413919824" sldId="314"/>
        </pc:sldMkLst>
        <pc:spChg chg="mod">
          <ac:chgData name="Sunny Chendi" userId="b266e92d-12a5-4aae-a87e-c50f4e00f775" providerId="ADAL" clId="{E3D094AE-5412-4479-B10C-D721FB265524}" dt="2024-01-31T02:07:07.967" v="648" actId="20577"/>
          <ac:spMkLst>
            <pc:docMk/>
            <pc:sldMk cId="413919824" sldId="314"/>
            <ac:spMk id="2" creationId="{AF1388DE-22DA-5FCC-CA5E-C8BC6370D964}"/>
          </ac:spMkLst>
        </pc:spChg>
        <pc:spChg chg="mod">
          <ac:chgData name="Sunny Chendi" userId="b266e92d-12a5-4aae-a87e-c50f4e00f775" providerId="ADAL" clId="{E3D094AE-5412-4479-B10C-D721FB265524}" dt="2024-01-31T02:08:45.176" v="695" actId="20577"/>
          <ac:spMkLst>
            <pc:docMk/>
            <pc:sldMk cId="413919824" sldId="314"/>
            <ac:spMk id="3" creationId="{CD0357AB-A01D-5FAC-2B76-EFC6B25412AD}"/>
          </ac:spMkLst>
        </pc:spChg>
      </pc:sldChg>
      <pc:sldChg chg="modSp add mod">
        <pc:chgData name="Sunny Chendi" userId="b266e92d-12a5-4aae-a87e-c50f4e00f775" providerId="ADAL" clId="{E3D094AE-5412-4479-B10C-D721FB265524}" dt="2024-01-31T02:08:51.125" v="698" actId="20577"/>
        <pc:sldMkLst>
          <pc:docMk/>
          <pc:sldMk cId="107399606" sldId="315"/>
        </pc:sldMkLst>
        <pc:spChg chg="mod">
          <ac:chgData name="Sunny Chendi" userId="b266e92d-12a5-4aae-a87e-c50f4e00f775" providerId="ADAL" clId="{E3D094AE-5412-4479-B10C-D721FB265524}" dt="2024-01-31T02:07:35.722" v="660" actId="20577"/>
          <ac:spMkLst>
            <pc:docMk/>
            <pc:sldMk cId="107399606" sldId="315"/>
            <ac:spMk id="2" creationId="{AF1388DE-22DA-5FCC-CA5E-C8BC6370D964}"/>
          </ac:spMkLst>
        </pc:spChg>
        <pc:spChg chg="mod">
          <ac:chgData name="Sunny Chendi" userId="b266e92d-12a5-4aae-a87e-c50f4e00f775" providerId="ADAL" clId="{E3D094AE-5412-4479-B10C-D721FB265524}" dt="2024-01-31T02:08:51.125" v="698" actId="20577"/>
          <ac:spMkLst>
            <pc:docMk/>
            <pc:sldMk cId="107399606" sldId="315"/>
            <ac:spMk id="3" creationId="{CD0357AB-A01D-5FAC-2B76-EFC6B25412AD}"/>
          </ac:spMkLst>
        </pc:spChg>
      </pc:sldChg>
      <pc:sldChg chg="addSp delSp modSp add mod">
        <pc:chgData name="Sunny Chendi" userId="b266e92d-12a5-4aae-a87e-c50f4e00f775" providerId="ADAL" clId="{E3D094AE-5412-4479-B10C-D721FB265524}" dt="2024-02-14T01:14:43.927" v="1073" actId="1076"/>
        <pc:sldMkLst>
          <pc:docMk/>
          <pc:sldMk cId="379555891" sldId="316"/>
        </pc:sldMkLst>
        <pc:picChg chg="del">
          <ac:chgData name="Sunny Chendi" userId="b266e92d-12a5-4aae-a87e-c50f4e00f775" providerId="ADAL" clId="{E3D094AE-5412-4479-B10C-D721FB265524}" dt="2024-02-14T01:13:51.988" v="1065" actId="478"/>
          <ac:picMkLst>
            <pc:docMk/>
            <pc:sldMk cId="379555891" sldId="316"/>
            <ac:picMk id="5" creationId="{3A131DC7-576F-5F83-64F4-7A5711DF8FFB}"/>
          </ac:picMkLst>
        </pc:picChg>
        <pc:picChg chg="add mod">
          <ac:chgData name="Sunny Chendi" userId="b266e92d-12a5-4aae-a87e-c50f4e00f775" providerId="ADAL" clId="{E3D094AE-5412-4479-B10C-D721FB265524}" dt="2024-02-14T01:14:43.927" v="1073" actId="1076"/>
          <ac:picMkLst>
            <pc:docMk/>
            <pc:sldMk cId="379555891" sldId="316"/>
            <ac:picMk id="6" creationId="{C05C9355-1455-9AFD-B8C0-B19F525A8B20}"/>
          </ac:picMkLst>
        </pc:picChg>
      </pc:sldChg>
      <pc:sldMasterChg chg="delSldLayout">
        <pc:chgData name="Sunny Chendi" userId="b266e92d-12a5-4aae-a87e-c50f4e00f775" providerId="ADAL" clId="{E3D094AE-5412-4479-B10C-D721FB265524}" dt="2024-02-14T00:23:22.929" v="1054" actId="47"/>
        <pc:sldMasterMkLst>
          <pc:docMk/>
          <pc:sldMasterMk cId="0" sldId="2147483648"/>
        </pc:sldMasterMkLst>
        <pc:sldLayoutChg chg="del">
          <pc:chgData name="Sunny Chendi" userId="b266e92d-12a5-4aae-a87e-c50f4e00f775" providerId="ADAL" clId="{E3D094AE-5412-4479-B10C-D721FB265524}" dt="2024-01-31T02:13:54.327" v="857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nny Chendi" userId="b266e92d-12a5-4aae-a87e-c50f4e00f775" providerId="ADAL" clId="{E3D094AE-5412-4479-B10C-D721FB265524}" dt="2024-02-14T00:23:22.929" v="1054" actId="47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  <pc:docChgLst>
    <pc:chgData name="Sunny Chendi" userId="S::sunny@apnic.net::b266e92d-12a5-4aae-a87e-c50f4e00f775" providerId="AD" clId="Web-{77DB46E3-CB75-423D-5027-73F368B0D55F}"/>
    <pc:docChg chg="modSld">
      <pc:chgData name="Sunny Chendi" userId="S::sunny@apnic.net::b266e92d-12a5-4aae-a87e-c50f4e00f775" providerId="AD" clId="Web-{77DB46E3-CB75-423D-5027-73F368B0D55F}" dt="2024-02-24T16:23:48.979" v="29" actId="20577"/>
      <pc:docMkLst>
        <pc:docMk/>
      </pc:docMkLst>
      <pc:sldChg chg="modSp">
        <pc:chgData name="Sunny Chendi" userId="S::sunny@apnic.net::b266e92d-12a5-4aae-a87e-c50f4e00f775" providerId="AD" clId="Web-{77DB46E3-CB75-423D-5027-73F368B0D55F}" dt="2024-02-24T16:23:48.979" v="29" actId="20577"/>
        <pc:sldMkLst>
          <pc:docMk/>
          <pc:sldMk cId="1837991618" sldId="303"/>
        </pc:sldMkLst>
        <pc:spChg chg="mod">
          <ac:chgData name="Sunny Chendi" userId="S::sunny@apnic.net::b266e92d-12a5-4aae-a87e-c50f4e00f775" providerId="AD" clId="Web-{77DB46E3-CB75-423D-5027-73F368B0D55F}" dt="2024-02-24T16:23:48.979" v="29" actId="20577"/>
          <ac:spMkLst>
            <pc:docMk/>
            <pc:sldMk cId="1837991618" sldId="303"/>
            <ac:spMk id="3" creationId="{FF570A3C-769F-4F91-8D53-752A0E17821C}"/>
          </ac:spMkLst>
        </pc:spChg>
      </pc:sldChg>
    </pc:docChg>
  </pc:docChgLst>
  <pc:docChgLst>
    <pc:chgData name="Brad Hosking" userId="S::brad@apnic.net::3ce2b76e-ca86-407a-b240-2506097576cf" providerId="AD" clId="Web-{F6FB0209-E237-C524-F9AC-6A17E046C98F}"/>
    <pc:docChg chg="delSld modSld">
      <pc:chgData name="Brad Hosking" userId="S::brad@apnic.net::3ce2b76e-ca86-407a-b240-2506097576cf" providerId="AD" clId="Web-{F6FB0209-E237-C524-F9AC-6A17E046C98F}" dt="2024-02-25T03:48:15.238" v="1"/>
      <pc:docMkLst>
        <pc:docMk/>
      </pc:docMkLst>
      <pc:sldChg chg="del mod modShow">
        <pc:chgData name="Brad Hosking" userId="S::brad@apnic.net::3ce2b76e-ca86-407a-b240-2506097576cf" providerId="AD" clId="Web-{F6FB0209-E237-C524-F9AC-6A17E046C98F}" dt="2024-02-25T03:48:15.238" v="1"/>
        <pc:sldMkLst>
          <pc:docMk/>
          <pc:sldMk cId="379555891" sldId="316"/>
        </pc:sldMkLst>
      </pc:sldChg>
    </pc:docChg>
  </pc:docChgLst>
  <pc:docChgLst>
    <pc:chgData name="Brad Hosking" userId="S::brad@apnic.net::3ce2b76e-ca86-407a-b240-2506097576cf" providerId="AD" clId="Web-{95EE1AC7-E3C0-E76D-85A8-B70DED6DE3C2}"/>
    <pc:docChg chg="modSld">
      <pc:chgData name="Brad Hosking" userId="S::brad@apnic.net::3ce2b76e-ca86-407a-b240-2506097576cf" providerId="AD" clId="Web-{95EE1AC7-E3C0-E76D-85A8-B70DED6DE3C2}" dt="2024-02-14T21:37:57.297" v="5"/>
      <pc:docMkLst>
        <pc:docMk/>
      </pc:docMkLst>
      <pc:sldChg chg="modSp">
        <pc:chgData name="Brad Hosking" userId="S::brad@apnic.net::3ce2b76e-ca86-407a-b240-2506097576cf" providerId="AD" clId="Web-{95EE1AC7-E3C0-E76D-85A8-B70DED6DE3C2}" dt="2024-02-14T21:37:57.297" v="5"/>
        <pc:sldMkLst>
          <pc:docMk/>
          <pc:sldMk cId="379555891" sldId="316"/>
        </pc:sldMkLst>
        <pc:picChg chg="mod modCrop">
          <ac:chgData name="Brad Hosking" userId="S::brad@apnic.net::3ce2b76e-ca86-407a-b240-2506097576cf" providerId="AD" clId="Web-{95EE1AC7-E3C0-E76D-85A8-B70DED6DE3C2}" dt="2024-02-14T21:37:57.297" v="5"/>
          <ac:picMkLst>
            <pc:docMk/>
            <pc:sldMk cId="379555891" sldId="316"/>
            <ac:picMk id="6" creationId="{C05C9355-1455-9AFD-B8C0-B19F525A8B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43275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9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539551" y="497514"/>
            <a:ext cx="8208914" cy="162018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551" y="2171700"/>
            <a:ext cx="8208914" cy="13144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8979954" y="4980006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BFBFB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539551" y="497514"/>
            <a:ext cx="8208914" cy="162018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551" y="2171700"/>
            <a:ext cx="8208914" cy="13144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lour background title +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96237" y="5003865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Title 1"/>
          <p:cNvSpPr txBox="1"/>
          <p:nvPr/>
        </p:nvSpPr>
        <p:spPr>
          <a:xfrm>
            <a:off x="395535" y="205978"/>
            <a:ext cx="835293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600" b="1"/>
            </a:lvl1pPr>
          </a:lstStyle>
          <a:p>
            <a:r>
              <a:t>Click to edit Master title style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xfrm>
            <a:off x="395536" y="1200151"/>
            <a:ext cx="8352929" cy="2609594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5536" y="1200150"/>
            <a:ext cx="4104457" cy="342382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563033" indent="-296333">
              <a:defRPr sz="2000"/>
            </a:lvl2pPr>
            <a:lvl3pPr marL="882650" indent="-34925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8352929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95536" y="1200150"/>
            <a:ext cx="8352929" cy="342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1503" y="4983031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800">
                <a:solidFill>
                  <a:srgbClr val="BFBFB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8" r:id="rId5"/>
    <p:sldLayoutId id="2147483657" r:id="rId6"/>
    <p:sldLayoutId id="2147483659" r:id="rId7"/>
    <p:sldLayoutId id="2147483660" r:id="rId8"/>
    <p:sldLayoutId id="2147483661" r:id="rId9"/>
    <p:sldLayoutId id="2147483662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86739" marR="0" indent="-32003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52500" marR="0" indent="-4191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45920" marR="0" indent="-27432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03120" marR="0" indent="-27432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60320" marR="0" indent="-27432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17520" marR="0" indent="-27432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74720" marR="0" indent="-27432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31920" marR="0" indent="-27432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lin/RIRINSE-APNIC57/blob/main/Building%20Blocks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emini.google.com/" TargetMode="External"/><Relationship Id="rId3" Type="http://schemas.openxmlformats.org/officeDocument/2006/relationships/hyperlink" Target="https://datatracker.ietf.org/doc/rfc8805/" TargetMode="External"/><Relationship Id="rId7" Type="http://schemas.openxmlformats.org/officeDocument/2006/relationships/hyperlink" Target="https://www.geeksforgeeks.org/introduction-to-explainable-aixai-using-lime/" TargetMode="External"/><Relationship Id="rId2" Type="http://schemas.openxmlformats.org/officeDocument/2006/relationships/hyperlink" Target="https://github.com/datalin/RIRINSE-APNIC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x.apnic.net/" TargetMode="External"/><Relationship Id="rId5" Type="http://schemas.openxmlformats.org/officeDocument/2006/relationships/hyperlink" Target="https://datatracker.ietf.org/doc/html/rfc7483" TargetMode="External"/><Relationship Id="rId4" Type="http://schemas.openxmlformats.org/officeDocument/2006/relationships/hyperlink" Target="https://datatracker.ietf.org/doc/html/rfc7482" TargetMode="External"/><Relationship Id="rId9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ctrTitle"/>
          </p:nvPr>
        </p:nvSpPr>
        <p:spPr>
          <a:xfrm>
            <a:off x="395535" y="1383619"/>
            <a:ext cx="8424938" cy="162018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AU" dirty="0"/>
              <a:t>RIRINSE – RIR Internet Number Sources Explained</a:t>
            </a:r>
            <a:endParaRPr dirty="0"/>
          </a:p>
        </p:txBody>
      </p:sp>
      <p:sp>
        <p:nvSpPr>
          <p:cNvPr id="152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395535" y="3057804"/>
            <a:ext cx="8424938" cy="131445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5</a:t>
            </a:r>
            <a:r>
              <a:rPr lang="en-AU" baseline="30000" dirty="0"/>
              <a:t>th</a:t>
            </a:r>
            <a:r>
              <a:rPr lang="en-AU" dirty="0"/>
              <a:t> APNIC Hackathon, 25 - 26 February 2024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489-589C-42A8-931D-08E3A0B3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94A9-CADF-4945-9868-531D00B5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8352928" cy="3204356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 err="1"/>
              <a:t>Sainaa</a:t>
            </a:r>
            <a:r>
              <a:rPr lang="en-US" dirty="0"/>
              <a:t> - Intro</a:t>
            </a:r>
          </a:p>
          <a:p>
            <a:r>
              <a:rPr lang="en-US" dirty="0"/>
              <a:t>Amanda - Why</a:t>
            </a:r>
          </a:p>
          <a:p>
            <a:r>
              <a:rPr lang="en-US" dirty="0"/>
              <a:t>Alin – What &amp; How</a:t>
            </a:r>
          </a:p>
          <a:p>
            <a:r>
              <a:rPr lang="en-US" dirty="0"/>
              <a:t>Shankar Ganesh – Challenges</a:t>
            </a:r>
          </a:p>
          <a:p>
            <a:r>
              <a:rPr lang="en-GB" dirty="0"/>
              <a:t>Future 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9027F-2162-4B45-AC9C-2054FD0B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0472" y="4948014"/>
            <a:ext cx="288032" cy="16201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2A337-2C29-4402-A0A2-E290C184D5D3}" type="slidenum">
              <a:rPr lang="en-AU" kern="0" smtClean="0"/>
              <a:pPr/>
              <a:t>2</a:t>
            </a:fld>
            <a:endParaRPr lang="en-AU" kern="0"/>
          </a:p>
        </p:txBody>
      </p:sp>
    </p:spTree>
    <p:extLst>
      <p:ext uri="{BB962C8B-B14F-4D97-AF65-F5344CB8AC3E}">
        <p14:creationId xmlns:p14="http://schemas.microsoft.com/office/powerpoint/2010/main" val="24031887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489-589C-42A8-931D-08E3A0B3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94A9-CADF-4945-9868-531D00B5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8352928" cy="3204356"/>
          </a:xfrm>
        </p:spPr>
        <p:txBody>
          <a:bodyPr lIns="0" tIns="0" rIns="0" bIns="0" anchor="t">
            <a:normAutofit fontScale="92500" lnSpcReduction="20000"/>
          </a:bodyPr>
          <a:lstStyle/>
          <a:p>
            <a:r>
              <a:rPr lang="en-US" b="1" dirty="0"/>
              <a:t>Hard to find information:</a:t>
            </a:r>
            <a:r>
              <a:rPr lang="en-US" dirty="0"/>
              <a:t> There's too much scattered information and no complete list of available data, making it difficult for people and computers to use. Difficult to track resources: It's hard to see where resources are assigned, sold, used, etc. </a:t>
            </a:r>
          </a:p>
          <a:p>
            <a:r>
              <a:rPr lang="en-US" b="1" dirty="0"/>
              <a:t>Time zone issues:</a:t>
            </a:r>
            <a:r>
              <a:rPr lang="en-US" dirty="0"/>
              <a:t> Combining data from different regions with different time zones is challenging.</a:t>
            </a:r>
          </a:p>
          <a:p>
            <a:r>
              <a:rPr lang="en-US" b="1" dirty="0"/>
              <a:t>For Example:</a:t>
            </a:r>
            <a:r>
              <a:rPr lang="en-US" dirty="0"/>
              <a:t> IP block bought in Ireland but used in Thailand. Information isn't connected: Data from different sources isn't linked, making it hard to understand the full picture.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9027F-2162-4B45-AC9C-2054FD0B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0472" y="4948014"/>
            <a:ext cx="288032" cy="16201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2A337-2C29-4402-A0A2-E290C184D5D3}" type="slidenum">
              <a:rPr lang="en-AU" kern="0" smtClean="0"/>
              <a:pPr/>
              <a:t>3</a:t>
            </a:fld>
            <a:endParaRPr lang="en-AU" kern="0"/>
          </a:p>
        </p:txBody>
      </p:sp>
    </p:spTree>
    <p:extLst>
      <p:ext uri="{BB962C8B-B14F-4D97-AF65-F5344CB8AC3E}">
        <p14:creationId xmlns:p14="http://schemas.microsoft.com/office/powerpoint/2010/main" val="25426195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6B7416-9FB9-9418-4A88-8E111FE29978}"/>
              </a:ext>
            </a:extLst>
          </p:cNvPr>
          <p:cNvSpPr/>
          <p:nvPr/>
        </p:nvSpPr>
        <p:spPr>
          <a:xfrm>
            <a:off x="7523628" y="1083401"/>
            <a:ext cx="1331258" cy="304393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2C36C-D3AC-F19A-3AB8-4097E600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B683-82CF-9AA8-ED96-F0DA273D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1200150"/>
            <a:ext cx="6664169" cy="34238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Make a catalog of all the services under APNIC as an 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all the Documentation for the services, and API endpoints and link it with service name with easy to understand description for Humans.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Also find or build all the YAML files for all the API endpoints and link to the services in the catalog so that Programs can read it.</a:t>
            </a:r>
          </a:p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60D1784D-646D-0D88-0C3E-FDE7FA58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6084" y="1670797"/>
            <a:ext cx="914400" cy="9144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CF8EDC-352D-8838-E45A-CF594EDB6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953" y="3192765"/>
            <a:ext cx="914400" cy="914400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3441FF36-E440-8BDB-9E80-5F35C47400AC}"/>
              </a:ext>
            </a:extLst>
          </p:cNvPr>
          <p:cNvSpPr/>
          <p:nvPr/>
        </p:nvSpPr>
        <p:spPr>
          <a:xfrm>
            <a:off x="7939911" y="2585197"/>
            <a:ext cx="504841" cy="504841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57C1-F9C5-66AD-2A3A-53221591255F}"/>
              </a:ext>
            </a:extLst>
          </p:cNvPr>
          <p:cNvSpPr txBox="1"/>
          <p:nvPr/>
        </p:nvSpPr>
        <p:spPr>
          <a:xfrm>
            <a:off x="7550524" y="1063229"/>
            <a:ext cx="13312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Consumers</a:t>
            </a:r>
          </a:p>
        </p:txBody>
      </p:sp>
    </p:spTree>
    <p:extLst>
      <p:ext uri="{BB962C8B-B14F-4D97-AF65-F5344CB8AC3E}">
        <p14:creationId xmlns:p14="http://schemas.microsoft.com/office/powerpoint/2010/main" val="2788846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6FD1-5E10-F0AC-B046-27C101A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4D6D-1A3C-635C-2347-AE0CB2872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all the service name and initiate the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building blocks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Bring in the already existing documentation, API endpoints, and YAML files, example codes and link them in separate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they are not available create them and link them in the catalog.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Use LLM to read the API results and create YAML file for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Get more details regarding all endpoints from the RIRs internal software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787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E9DF-4088-E1E3-1F18-87CEB274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BA093-2D3B-A763-7C1A-BD99DC76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68" y="1063229"/>
            <a:ext cx="4678832" cy="3729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31F5D-AEAD-BA06-E739-9BA5AF3DCA27}"/>
              </a:ext>
            </a:extLst>
          </p:cNvPr>
          <p:cNvSpPr txBox="1"/>
          <p:nvPr/>
        </p:nvSpPr>
        <p:spPr>
          <a:xfrm>
            <a:off x="6508376" y="1264024"/>
            <a:ext cx="23128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https://github.com/datalin/RIRINSE-APNIC57/tree/main/Building%20Blocks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588EE-B4A3-0BA7-A2E1-34EB3BB99F83}"/>
              </a:ext>
            </a:extLst>
          </p:cNvPr>
          <p:cNvSpPr txBox="1"/>
          <p:nvPr/>
        </p:nvSpPr>
        <p:spPr>
          <a:xfrm>
            <a:off x="6292646" y="2682076"/>
            <a:ext cx="274435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https://github.com/datalin/RIRINSE-APNIC57/tree/main/Example-Code</a:t>
            </a:r>
          </a:p>
        </p:txBody>
      </p:sp>
    </p:spTree>
    <p:extLst>
      <p:ext uri="{BB962C8B-B14F-4D97-AF65-F5344CB8AC3E}">
        <p14:creationId xmlns:p14="http://schemas.microsoft.com/office/powerpoint/2010/main" val="22373402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4979-E1A9-1652-6240-CABA8DC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C025-865E-64DA-370A-97F6315D2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Found it hard to read the RFCs, used LLM to read the RFC and generate YAML but that was not working always.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Not all documentation has all the endpoint mentioned, so we had to collect endpoints and add.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 could write the code to fetch, but because of the lack of documentation already, we couldn't analyze the data properly for NRO.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17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8B59-1052-23B3-A3C6-4FCA40D8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1A75-5BB3-737F-B208-3B776823C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Complete the YAML and example code of all the mentioned services of APNIC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more services under APNIC as an RIR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 this same documentation for all the other RIRs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 more detailed in explaining what the service provide as data and how to call the service, in terms of human readable language and YAML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792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5A5B-CA77-4F00-0A85-823A708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4AB0-23FE-CDB4-1A79-DED0E2562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https://github.com/datalin/RIRINSE-APNIC57</a:t>
            </a:r>
            <a:endParaRPr lang="en-US" dirty="0"/>
          </a:p>
          <a:p>
            <a:r>
              <a:rPr lang="en-US" dirty="0">
                <a:hlinkClick r:id="rId3"/>
              </a:rPr>
              <a:t>https://datatracker.ietf.org/doc/draft-ellacott-historical-rdap/</a:t>
            </a:r>
          </a:p>
          <a:p>
            <a:r>
              <a:rPr lang="en-US" dirty="0">
                <a:hlinkClick r:id="rId3"/>
              </a:rPr>
              <a:t>https://datatracker.ietf.org/doc/rfc8805/</a:t>
            </a:r>
            <a:endParaRPr lang="en-US" dirty="0"/>
          </a:p>
          <a:p>
            <a:r>
              <a:rPr lang="en-US" dirty="0">
                <a:hlinkClick r:id="rId4"/>
              </a:rPr>
              <a:t>https://datatracker.ietf.org/doc/html/rfc7482</a:t>
            </a:r>
            <a:endParaRPr lang="en-US" dirty="0"/>
          </a:p>
          <a:p>
            <a:r>
              <a:rPr lang="en-US" dirty="0">
                <a:hlinkClick r:id="rId5"/>
              </a:rPr>
              <a:t>https://datatracker.ietf.org/doc/html/rfc7483</a:t>
            </a:r>
            <a:endParaRPr lang="en-US" dirty="0"/>
          </a:p>
          <a:p>
            <a:r>
              <a:rPr lang="en-US" dirty="0">
                <a:hlinkClick r:id="rId6"/>
              </a:rPr>
              <a:t>https://rex.apnic.net/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https://www.geeksforgeeks.org/introduction-to-explainable-aixai-using-lime/</a:t>
            </a:r>
            <a:endParaRPr lang="en-US" dirty="0"/>
          </a:p>
          <a:p>
            <a:r>
              <a:rPr lang="en-US" dirty="0">
                <a:hlinkClick r:id="rId8"/>
              </a:rPr>
              <a:t>https://gemini.google.com/</a:t>
            </a:r>
            <a:r>
              <a:rPr lang="en-US" dirty="0"/>
              <a:t> &amp; </a:t>
            </a:r>
            <a:r>
              <a:rPr lang="en-US" dirty="0">
                <a:hlinkClick r:id="rId9"/>
              </a:rPr>
              <a:t>https://chat.openai.com/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2015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3b68bb1-77a7-4659-9e5d-905e17800b8a"/>
</p:tagLst>
</file>

<file path=ppt/theme/theme1.xml><?xml version="1.0" encoding="utf-8"?>
<a:theme xmlns:a="http://schemas.openxmlformats.org/drawingml/2006/main" name="APNIC33PowerPointTemplateFinal">
  <a:themeElements>
    <a:clrScheme name="APRICOT 2024">
      <a:dk1>
        <a:srgbClr val="000000"/>
      </a:dk1>
      <a:lt1>
        <a:srgbClr val="FFFFFF"/>
      </a:lt1>
      <a:dk2>
        <a:srgbClr val="05329D"/>
      </a:dk2>
      <a:lt2>
        <a:srgbClr val="E3DED1"/>
      </a:lt2>
      <a:accent1>
        <a:srgbClr val="5F2674"/>
      </a:accent1>
      <a:accent2>
        <a:srgbClr val="DB9D36"/>
      </a:accent2>
      <a:accent3>
        <a:srgbClr val="05329C"/>
      </a:accent3>
      <a:accent4>
        <a:srgbClr val="246EC4"/>
      </a:accent4>
      <a:accent5>
        <a:srgbClr val="69A7D9"/>
      </a:accent5>
      <a:accent6>
        <a:srgbClr val="2E630B"/>
      </a:accent6>
      <a:hlink>
        <a:srgbClr val="003FC8"/>
      </a:hlink>
      <a:folHlink>
        <a:srgbClr val="F7A032"/>
      </a:folHlink>
    </a:clrScheme>
    <a:fontScheme name="APNIC33PowerPointTemplateFin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PNIC33PowerPointTemplateFin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PNIC33PowerPointTemplateFinal">
  <a:themeElements>
    <a:clrScheme name="APNIC33PowerPointTemplateFin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A"/>
      </a:accent6>
      <a:hlink>
        <a:srgbClr val="0000FF"/>
      </a:hlink>
      <a:folHlink>
        <a:srgbClr val="FF00FF"/>
      </a:folHlink>
    </a:clrScheme>
    <a:fontScheme name="APNIC33PowerPointTemplateFin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PNIC33PowerPointTemplateFin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ED2131CEA984986EFCDC9C825AB3B" ma:contentTypeVersion="7" ma:contentTypeDescription="Create a new document." ma:contentTypeScope="" ma:versionID="844d0364a9a4daa1185d90041fb131ab">
  <xsd:schema xmlns:xsd="http://www.w3.org/2001/XMLSchema" xmlns:xs="http://www.w3.org/2001/XMLSchema" xmlns:p="http://schemas.microsoft.com/office/2006/metadata/properties" xmlns:ns2="4c5ba48c-5779-4b66-942e-d4cc880d4d67" xmlns:ns3="f3c9ee7b-9546-4620-8385-476b7c847cc0" targetNamespace="http://schemas.microsoft.com/office/2006/metadata/properties" ma:root="true" ma:fieldsID="91b159941bad3678be3fe72e05010660" ns2:_="" ns3:_="">
    <xsd:import namespace="4c5ba48c-5779-4b66-942e-d4cc880d4d67"/>
    <xsd:import namespace="f3c9ee7b-9546-4620-8385-476b7c847c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ba48c-5779-4b66-942e-d4cc880d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81f2d0d-d1de-45f7-83cd-3d9758dcf36a}" ma:internalName="TaxCatchAll" ma:showField="CatchAllData" ma:web="4c5ba48c-5779-4b66-942e-d4cc880d4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9ee7b-9546-4620-8385-476b7c847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false">
      <xsd:simpleType>
        <xsd:restriction base="dms:Text"/>
      </xsd:simpleType>
    </xsd:element>
    <xsd:element name="MediaServiceAutoTags" ma:index="13" nillable="true" ma:displayName="MediaServiceAutoTags" ma:internalName="MediaServiceAutoTags" ma:readOnly="false">
      <xsd:simpleType>
        <xsd:restriction base="dms:Text"/>
      </xsd:simpleType>
    </xsd:element>
    <xsd:element name="MediaServiceOCR" ma:index="14" nillable="true" ma:displayName="MediaServiceOCR" ma:internalName="MediaServiceOCR" ma:readOnly="fals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Location" ma:index="17" nillable="true" ma:displayName="MediaServiceLocation" ma:internalName="MediaServiceLocation" ma:readOnly="fals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3c9ee7b-9546-4620-8385-476b7c847cc0" xsi:nil="true"/>
    <MediaServiceAutoKeyPoints xmlns="f3c9ee7b-9546-4620-8385-476b7c847cc0" xsi:nil="true"/>
    <MediaServiceEventHashCode xmlns="f3c9ee7b-9546-4620-8385-476b7c847cc0" xsi:nil="true"/>
    <MediaServiceAutoTags xmlns="f3c9ee7b-9546-4620-8385-476b7c847cc0" xsi:nil="true"/>
    <MediaServiceDateTaken xmlns="f3c9ee7b-9546-4620-8385-476b7c847cc0" xsi:nil="true"/>
    <MediaServiceGenerationTime xmlns="f3c9ee7b-9546-4620-8385-476b7c847cc0" xsi:nil="true"/>
    <MediaServiceFastMetadata xmlns="f3c9ee7b-9546-4620-8385-476b7c847cc0" xsi:nil="true"/>
    <MediaServiceLocation xmlns="f3c9ee7b-9546-4620-8385-476b7c847cc0" xsi:nil="true"/>
    <lcf76f155ced4ddcb4097134ff3c332f xmlns="f3c9ee7b-9546-4620-8385-476b7c847cc0">
      <Terms xmlns="http://schemas.microsoft.com/office/infopath/2007/PartnerControls"/>
    </lcf76f155ced4ddcb4097134ff3c332f>
    <MediaServiceOCR xmlns="f3c9ee7b-9546-4620-8385-476b7c847cc0" xsi:nil="true"/>
    <TaxCatchAll xmlns="4c5ba48c-5779-4b66-942e-d4cc880d4d67" xsi:nil="true"/>
    <MediaServiceMetadata xmlns="f3c9ee7b-9546-4620-8385-476b7c847cc0" xsi:nil="true"/>
    <MediaServiceKeyPoints xmlns="f3c9ee7b-9546-4620-8385-476b7c847cc0" xsi:nil="true"/>
    <SharedWithUsers xmlns="4c5ba48c-5779-4b66-942e-d4cc880d4d67">
      <UserInfo>
        <DisplayName>Brad Hosking</DisplayName>
        <AccountId>48</AccountId>
        <AccountType/>
      </UserInfo>
      <UserInfo>
        <DisplayName>Tom Harrison</DisplayName>
        <AccountId>104</AccountId>
        <AccountType/>
      </UserInfo>
      <UserInfo>
        <DisplayName>Anton Strydom</DisplayName>
        <AccountId>28</AccountId>
        <AccountType/>
      </UserInfo>
      <UserInfo>
        <DisplayName>Rafael Cintra</DisplayName>
        <AccountId>159</AccountId>
        <AccountType/>
      </UserInfo>
      <UserInfo>
        <DisplayName>George Michaelson</DisplayName>
        <AccountId>78</AccountId>
        <AccountType/>
      </UserInfo>
      <UserInfo>
        <DisplayName>Karla Skarda</DisplayName>
        <AccountId>89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A20C2-0463-4966-9496-73882BA8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5ba48c-5779-4b66-942e-d4cc880d4d67"/>
    <ds:schemaRef ds:uri="f3c9ee7b-9546-4620-8385-476b7c847c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49D10F-8808-489B-8E83-152B3A5C2B57}">
  <ds:schemaRefs>
    <ds:schemaRef ds:uri="http://schemas.microsoft.com/office/2006/metadata/properties"/>
    <ds:schemaRef ds:uri="http://schemas.microsoft.com/office/infopath/2007/PartnerControls"/>
    <ds:schemaRef ds:uri="f3c9ee7b-9546-4620-8385-476b7c847cc0"/>
    <ds:schemaRef ds:uri="4c5ba48c-5779-4b66-942e-d4cc880d4d67"/>
  </ds:schemaRefs>
</ds:datastoreItem>
</file>

<file path=customXml/itemProps3.xml><?xml version="1.0" encoding="utf-8"?>
<ds:datastoreItem xmlns:ds="http://schemas.openxmlformats.org/officeDocument/2006/customXml" ds:itemID="{4463DAAB-EC92-44F0-AA19-991F003236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{4F9D9EED-53A1-9D45-A89C-65332F49BD58}tf16401369</Template>
  <TotalTime>359</TotalTime>
  <Words>532</Words>
  <Application>Microsoft Office PowerPoint</Application>
  <PresentationFormat>On-screen Show (16:9)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Calibri</vt:lpstr>
      <vt:lpstr>APNIC33PowerPointTemplateFinal</vt:lpstr>
      <vt:lpstr>RIRINSE – RIR Internet Number Sources Explained</vt:lpstr>
      <vt:lpstr>Introductions</vt:lpstr>
      <vt:lpstr>WHY</vt:lpstr>
      <vt:lpstr>What</vt:lpstr>
      <vt:lpstr>How</vt:lpstr>
      <vt:lpstr>Outcomes</vt:lpstr>
      <vt:lpstr>Challenges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creator>Sunny Chendi</dc:creator>
  <cp:lastModifiedBy>Mainul Hasan Alin</cp:lastModifiedBy>
  <cp:revision>47</cp:revision>
  <dcterms:modified xsi:type="dcterms:W3CDTF">2024-02-26T10:07:50Z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0x010100BB6ED2131CEA984986EFCDC9C825AB3B</vt:lpwstr>
  </property>
  <property fmtid="{D5CDD505-2E9C-101B-9397-08002B2CF9AE}" pid="3" name="MSIP_Label_66ca7b2a-4f6d-4766-806a-1a0c76ea1c59_Enabled">
    <vt:lpwstr>true</vt:lpwstr>
  </property>
  <property fmtid="{D5CDD505-2E9C-101B-9397-08002B2CF9AE}" pid="4" name="MSIP_Label_66ca7b2a-4f6d-4766-806a-1a0c76ea1c59_SetDate">
    <vt:lpwstr>2024-01-31T01:38:19Z</vt:lpwstr>
  </property>
  <property fmtid="{D5CDD505-2E9C-101B-9397-08002B2CF9AE}" pid="5" name="MSIP_Label_66ca7b2a-4f6d-4766-806a-1a0c76ea1c59_Method">
    <vt:lpwstr>Privileged</vt:lpwstr>
  </property>
  <property fmtid="{D5CDD505-2E9C-101B-9397-08002B2CF9AE}" pid="6" name="MSIP_Label_66ca7b2a-4f6d-4766-806a-1a0c76ea1c59_Name">
    <vt:lpwstr>Internal</vt:lpwstr>
  </property>
  <property fmtid="{D5CDD505-2E9C-101B-9397-08002B2CF9AE}" pid="7" name="MSIP_Label_66ca7b2a-4f6d-4766-806a-1a0c76ea1c59_SiteId">
    <vt:lpwstr>127d8d0d-7ccf-473d-ab09-6e44ad752ded</vt:lpwstr>
  </property>
  <property fmtid="{D5CDD505-2E9C-101B-9397-08002B2CF9AE}" pid="8" name="MSIP_Label_66ca7b2a-4f6d-4766-806a-1a0c76ea1c59_ActionId">
    <vt:lpwstr>cea4b278-6e86-4d50-bdd3-5225e46987bd</vt:lpwstr>
  </property>
  <property fmtid="{D5CDD505-2E9C-101B-9397-08002B2CF9AE}" pid="9" name="MSIP_Label_66ca7b2a-4f6d-4766-806a-1a0c76ea1c59_ContentBits">
    <vt:lpwstr>0</vt:lpwstr>
  </property>
  <property fmtid="{D5CDD505-2E9C-101B-9397-08002B2CF9AE}" pid="10" name="MediaServiceImageTags">
    <vt:lpwstr/>
  </property>
</Properties>
</file>