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A"/>
    <a:srgbClr val="464775"/>
    <a:srgbClr val="5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13FA-D957-4A6A-892A-65068A6F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E70A9-11B7-4265-ADF1-7B5966B6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BAAD-F382-4172-95D0-A71B1413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9BDF-4033-4980-BB44-3591010A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377E-5BE9-4627-93B0-C9592073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1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6BBF-BED4-4740-B546-A228E82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CB5A-5745-412C-A2F6-C01FA11F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D01D-C365-4BFA-8714-09B43673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1101-5A3F-4268-9464-0B5C7D8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37EB-5218-4209-9315-6E69CDAD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4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CA65-6A72-4E0C-96E4-31556A15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F83C-0199-42A9-B294-E937A8C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13F8-2AAE-4E30-96F6-EC6E078E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0B02-2F04-401B-A5B4-386E968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2F6C-8420-4300-BB74-050A401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32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38BF-E935-4DC0-8FB2-3F5C6B32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1868-583A-4F61-A741-6A0C84AE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6D9D-0923-477E-B9CC-7E5E1F80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445-2CC3-4223-A265-215ED211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3AEB-7AEA-4FE7-A8B7-649FA51A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8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A377-BC29-42A0-96D3-0828B5F4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E5009-5A8F-4DB0-8BB2-62DA278B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BDD1-B615-4F4E-9144-7C804467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33D7-07C9-4E08-8F7D-C735EB83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4C77-9885-48CC-A6B1-139A9370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13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10F-15A8-4212-A7A9-C5378752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9400-0981-42BC-A743-A76F5850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16A0-BBC9-4855-AB0F-A904D322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2CDE-D0E8-4B44-8AA9-4C924BB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357E-62EC-4665-AC61-DADF033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6FEF-AA21-4169-9A22-13086C6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378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A53-5507-4282-B8AE-174E2EC9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83575-66E5-4544-B221-C7269548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08A2F-9193-4FAA-B7A9-40F3E182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7CA7-1B25-493B-AD81-258472D6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04B9B-4444-4FCD-B2DB-D0A897C4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D98DE-FECF-4218-A60F-043254E6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239-A2E7-4E40-B59A-7D114788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B779F-BFF7-4779-83BB-661B7BD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40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620-DE96-481D-8C22-91F5A2D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DA216-D4D2-4132-A188-1DF66D02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A8A88-12CD-480A-9108-BF571E60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637B6-A3FB-46F8-A934-55BDE90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6340-CABD-4C5A-849C-48461982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86762-007C-4FA0-AA4F-A61B1EF8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5BF8-6B06-4CE9-AABB-1EC0431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3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C9-478F-4D47-96B6-967E2E8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FE93-B1D5-4CE3-AD1A-D4D06903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DC71-128E-4308-9346-455F9F85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7B2-5CAB-4603-A25A-046391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8013-CEE3-4E17-9935-D52DAECC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593C-988D-43E5-B80B-C9E89C5B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7EF8-BC93-440F-9F9B-44F2CB6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9C8D5-42FB-4321-BA84-76D1312AF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46A2-C3E9-418A-A01C-6A9EBD82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2F2F-CBB3-4C34-948E-6EF407E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1DAC-9469-4ED8-8BBD-BB9AB1F0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EC91-7DCF-4937-ABCC-E009C0C3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87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6EDE-3ECC-428B-B71E-7B19CC42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43C6-378D-4AA1-8C8A-846ED8B7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2293-B5C1-4E7E-AA42-01DB83883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7DA6-B2FC-465B-A8C7-DD3B3CDF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9E49-2909-41AC-B96A-B754FA1F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2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D54DFF-10AD-4525-B202-524E34661390}"/>
              </a:ext>
            </a:extLst>
          </p:cNvPr>
          <p:cNvSpPr/>
          <p:nvPr/>
        </p:nvSpPr>
        <p:spPr>
          <a:xfrm>
            <a:off x="2741554" y="1982969"/>
            <a:ext cx="1080000" cy="1080000"/>
          </a:xfrm>
          <a:prstGeom prst="rect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939261-F8AE-407C-B84B-26B95F1A0DAD}"/>
              </a:ext>
            </a:extLst>
          </p:cNvPr>
          <p:cNvGrpSpPr/>
          <p:nvPr/>
        </p:nvGrpSpPr>
        <p:grpSpPr>
          <a:xfrm>
            <a:off x="1353709" y="1982969"/>
            <a:ext cx="1080000" cy="1080000"/>
            <a:chOff x="2108718" y="3107094"/>
            <a:chExt cx="1080000" cy="10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D72C8D-8648-4DE9-B82E-AC33373B815D}"/>
                </a:ext>
              </a:extLst>
            </p:cNvPr>
            <p:cNvSpPr/>
            <p:nvPr/>
          </p:nvSpPr>
          <p:spPr>
            <a:xfrm>
              <a:off x="2108718" y="3107094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5" name="Graphic 14" descr="Hourglass 30%">
              <a:extLst>
                <a:ext uri="{FF2B5EF4-FFF2-40B4-BE49-F238E27FC236}">
                  <a16:creationId xmlns:a16="http://schemas.microsoft.com/office/drawing/2014/main" id="{BBCF4CAD-B574-43A3-ADB7-2707A77E6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1518" y="318989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Normal Distribution">
            <a:extLst>
              <a:ext uri="{FF2B5EF4-FFF2-40B4-BE49-F238E27FC236}">
                <a16:creationId xmlns:a16="http://schemas.microsoft.com/office/drawing/2014/main" id="{6F4CBA7F-CD27-4A81-92EF-DE807C9A5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354" y="2065769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100C6AB-CC09-4C0A-A0C9-7A7FA0781D26}"/>
              </a:ext>
            </a:extLst>
          </p:cNvPr>
          <p:cNvGrpSpPr/>
          <p:nvPr/>
        </p:nvGrpSpPr>
        <p:grpSpPr>
          <a:xfrm>
            <a:off x="5472585" y="1982969"/>
            <a:ext cx="1080000" cy="1080000"/>
            <a:chOff x="7762613" y="3647094"/>
            <a:chExt cx="1080000" cy="10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D30AD-5545-4415-B662-514B4FC1224C}"/>
                </a:ext>
              </a:extLst>
            </p:cNvPr>
            <p:cNvSpPr/>
            <p:nvPr/>
          </p:nvSpPr>
          <p:spPr>
            <a:xfrm>
              <a:off x="7762613" y="3647094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9" name="Graphic 18" descr="Call center">
              <a:extLst>
                <a:ext uri="{FF2B5EF4-FFF2-40B4-BE49-F238E27FC236}">
                  <a16:creationId xmlns:a16="http://schemas.microsoft.com/office/drawing/2014/main" id="{0195F617-9EFD-45D4-88E4-3A02DCE4B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52613" y="3737094"/>
              <a:ext cx="900000" cy="90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399683-FF4E-4196-B0C3-49D97D080BA9}"/>
              </a:ext>
            </a:extLst>
          </p:cNvPr>
          <p:cNvGrpSpPr/>
          <p:nvPr/>
        </p:nvGrpSpPr>
        <p:grpSpPr>
          <a:xfrm>
            <a:off x="4129399" y="1982969"/>
            <a:ext cx="1080000" cy="1080000"/>
            <a:chOff x="5638801" y="2904600"/>
            <a:chExt cx="1080000" cy="10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DA13C-C6CB-40C1-8264-AB3DA78BB631}"/>
                </a:ext>
              </a:extLst>
            </p:cNvPr>
            <p:cNvSpPr/>
            <p:nvPr/>
          </p:nvSpPr>
          <p:spPr>
            <a:xfrm>
              <a:off x="5638801" y="2904600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 descr="Hockey Stick Curve Graph">
              <a:extLst>
                <a:ext uri="{FF2B5EF4-FFF2-40B4-BE49-F238E27FC236}">
                  <a16:creationId xmlns:a16="http://schemas.microsoft.com/office/drawing/2014/main" id="{CFEC7457-19A3-4E34-9D0B-38D4B44E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601" y="2987400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DBE0C-A437-4A83-AE02-B249862D3B4C}"/>
              </a:ext>
            </a:extLst>
          </p:cNvPr>
          <p:cNvSpPr/>
          <p:nvPr/>
        </p:nvSpPr>
        <p:spPr>
          <a:xfrm>
            <a:off x="7255410" y="1397567"/>
            <a:ext cx="806068" cy="718288"/>
          </a:xfrm>
          <a:prstGeom prst="rect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24A095-573C-401C-B48C-5189D466C4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54" y="1448142"/>
            <a:ext cx="599398" cy="5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281A47-33E4-49DC-BDFF-202F80397B21}"/>
              </a:ext>
            </a:extLst>
          </p:cNvPr>
          <p:cNvSpPr/>
          <p:nvPr/>
        </p:nvSpPr>
        <p:spPr>
          <a:xfrm>
            <a:off x="346912" y="303093"/>
            <a:ext cx="11761364" cy="602918"/>
          </a:xfrm>
          <a:prstGeom prst="rect">
            <a:avLst/>
          </a:prstGeom>
          <a:solidFill>
            <a:srgbClr val="464775"/>
          </a:solidFill>
          <a:ln>
            <a:solidFill>
              <a:srgbClr val="464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14BFD-F704-46A0-B9C9-AEE90B8381AC}"/>
              </a:ext>
            </a:extLst>
          </p:cNvPr>
          <p:cNvSpPr/>
          <p:nvPr/>
        </p:nvSpPr>
        <p:spPr>
          <a:xfrm>
            <a:off x="395741" y="1037713"/>
            <a:ext cx="3640822" cy="602918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AB98A-BC27-4D7B-99EE-0E468E69151E}"/>
              </a:ext>
            </a:extLst>
          </p:cNvPr>
          <p:cNvSpPr/>
          <p:nvPr/>
        </p:nvSpPr>
        <p:spPr>
          <a:xfrm>
            <a:off x="2741554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2232E-85E5-4363-BDDE-68DEF96ED8AD}"/>
              </a:ext>
            </a:extLst>
          </p:cNvPr>
          <p:cNvSpPr/>
          <p:nvPr/>
        </p:nvSpPr>
        <p:spPr>
          <a:xfrm>
            <a:off x="1317353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Graphic 36" descr="Hourglass 30%">
            <a:extLst>
              <a:ext uri="{FF2B5EF4-FFF2-40B4-BE49-F238E27FC236}">
                <a16:creationId xmlns:a16="http://schemas.microsoft.com/office/drawing/2014/main" id="{79AAB084-A813-498E-882E-797791DC7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0153" y="3532232"/>
            <a:ext cx="914400" cy="914400"/>
          </a:xfrm>
          <a:prstGeom prst="rect">
            <a:avLst/>
          </a:prstGeom>
        </p:spPr>
      </p:pic>
      <p:pic>
        <p:nvPicPr>
          <p:cNvPr id="38" name="Graphic 37" descr="Normal Distribution">
            <a:extLst>
              <a:ext uri="{FF2B5EF4-FFF2-40B4-BE49-F238E27FC236}">
                <a16:creationId xmlns:a16="http://schemas.microsoft.com/office/drawing/2014/main" id="{BE7CBF6C-2280-4987-A50F-26E0D937E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4354" y="3532232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8861F50-3291-47E4-BCF1-742D9D2C98F4}"/>
              </a:ext>
            </a:extLst>
          </p:cNvPr>
          <p:cNvSpPr/>
          <p:nvPr/>
        </p:nvSpPr>
        <p:spPr>
          <a:xfrm>
            <a:off x="5472585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Call center">
            <a:extLst>
              <a:ext uri="{FF2B5EF4-FFF2-40B4-BE49-F238E27FC236}">
                <a16:creationId xmlns:a16="http://schemas.microsoft.com/office/drawing/2014/main" id="{97BF2DEA-FC5F-4885-BC2F-D8DE04680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585" y="3539432"/>
            <a:ext cx="900000" cy="90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40E30B7-2977-482F-AA44-2F5AAF0C8C42}"/>
              </a:ext>
            </a:extLst>
          </p:cNvPr>
          <p:cNvSpPr/>
          <p:nvPr/>
        </p:nvSpPr>
        <p:spPr>
          <a:xfrm>
            <a:off x="4129399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Graphic 43" descr="Hockey Stick Curve Graph">
            <a:extLst>
              <a:ext uri="{FF2B5EF4-FFF2-40B4-BE49-F238E27FC236}">
                <a16:creationId xmlns:a16="http://schemas.microsoft.com/office/drawing/2014/main" id="{2CCED095-5BF3-484D-A9AE-2E176567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2199" y="3532232"/>
            <a:ext cx="914400" cy="9144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7FB259D-C61E-4B9A-A824-5FBB20D1A4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518" y="1235011"/>
            <a:ext cx="5324237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at work video conferencing on laptop">
            <a:extLst>
              <a:ext uri="{FF2B5EF4-FFF2-40B4-BE49-F238E27FC236}">
                <a16:creationId xmlns:a16="http://schemas.microsoft.com/office/drawing/2014/main" id="{5F8FAA00-8681-4927-AAA8-48C5ABC5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90" y="599320"/>
            <a:ext cx="9395710" cy="62622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77764F-2D0F-4BA4-870E-7FE520DB0530}"/>
              </a:ext>
            </a:extLst>
          </p:cNvPr>
          <p:cNvSpPr/>
          <p:nvPr/>
        </p:nvSpPr>
        <p:spPr>
          <a:xfrm>
            <a:off x="0" y="602918"/>
            <a:ext cx="3464653" cy="6255082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40A2A-9BFB-44C6-B9EC-477FF146B05A}"/>
              </a:ext>
            </a:extLst>
          </p:cNvPr>
          <p:cNvSpPr/>
          <p:nvPr/>
        </p:nvSpPr>
        <p:spPr>
          <a:xfrm>
            <a:off x="0" y="0"/>
            <a:ext cx="12192000" cy="602918"/>
          </a:xfrm>
          <a:prstGeom prst="rect">
            <a:avLst/>
          </a:prstGeom>
          <a:solidFill>
            <a:srgbClr val="464775"/>
          </a:solidFill>
          <a:ln>
            <a:solidFill>
              <a:srgbClr val="464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34BB2F-AD85-4E93-B220-C001462E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" y="64865"/>
            <a:ext cx="456219" cy="4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11</cp:revision>
  <dcterms:created xsi:type="dcterms:W3CDTF">2020-05-26T15:34:39Z</dcterms:created>
  <dcterms:modified xsi:type="dcterms:W3CDTF">2020-05-26T19:05:34Z</dcterms:modified>
</cp:coreProperties>
</file>