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44A"/>
    <a:srgbClr val="464775"/>
    <a:srgbClr val="555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13FA-D957-4A6A-892A-65068A6FA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E70A9-11B7-4265-ADF1-7B5966B66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7BAAD-F382-4172-95D0-A71B1413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AEDC-B506-4502-9A44-CFC2BE23DD34}" type="datetimeFigureOut">
              <a:rPr lang="en-IE" smtClean="0"/>
              <a:t>26/05/2020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19BDF-4033-4980-BB44-3591010A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E377E-5BE9-4627-93B0-C9592073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605-AE46-4638-962D-05968760D2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216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6BBF-BED4-4740-B546-A228E821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0CB5A-5745-412C-A2F6-C01FA11FC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1D01D-C365-4BFA-8714-09B43673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AEDC-B506-4502-9A44-CFC2BE23DD34}" type="datetimeFigureOut">
              <a:rPr lang="en-IE" smtClean="0"/>
              <a:t>26/05/2020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81101-5A3F-4268-9464-0B5C7D84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337EB-5218-4209-9315-6E69CDAD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605-AE46-4638-962D-05968760D2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240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ACA65-6A72-4E0C-96E4-31556A15B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3F83C-0199-42A9-B294-E937A8C6D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613F8-2AAE-4E30-96F6-EC6E078E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AEDC-B506-4502-9A44-CFC2BE23DD34}" type="datetimeFigureOut">
              <a:rPr lang="en-IE" smtClean="0"/>
              <a:t>26/05/2020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30B02-2F04-401B-A5B4-386E9688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C2F6C-8420-4300-BB74-050A4018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605-AE46-4638-962D-05968760D2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324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38BF-E935-4DC0-8FB2-3F5C6B32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1868-583A-4F61-A741-6A0C84AEB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D6D9D-0923-477E-B9CC-7E5E1F80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AEDC-B506-4502-9A44-CFC2BE23DD34}" type="datetimeFigureOut">
              <a:rPr lang="en-IE" smtClean="0"/>
              <a:t>26/05/2020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C445-2CC3-4223-A265-215ED211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E3AEB-7AEA-4FE7-A8B7-649FA51A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605-AE46-4638-962D-05968760D2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485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A377-BC29-42A0-96D3-0828B5F4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E5009-5A8F-4DB0-8BB2-62DA278B9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9BDD1-B615-4F4E-9144-7C804467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AEDC-B506-4502-9A44-CFC2BE23DD34}" type="datetimeFigureOut">
              <a:rPr lang="en-IE" smtClean="0"/>
              <a:t>26/05/2020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C33D7-07C9-4E08-8F7D-C735EB83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E4C77-9885-48CC-A6B1-139A93703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605-AE46-4638-962D-05968760D2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133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210F-15A8-4212-A7A9-C5378752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09400-0981-42BC-A743-A76F58508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416A0-BBC9-4855-AB0F-A904D3223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C2CDE-D0E8-4B44-8AA9-4C924BB5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AEDC-B506-4502-9A44-CFC2BE23DD34}" type="datetimeFigureOut">
              <a:rPr lang="en-IE" smtClean="0"/>
              <a:t>26/05/2020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1357E-62EC-4665-AC61-DADF0332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F6FEF-AA21-4169-9A22-13086C6D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605-AE46-4638-962D-05968760D2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378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6A53-5507-4282-B8AE-174E2EC98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83575-66E5-4544-B221-C7269548D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08A2F-9193-4FAA-B7A9-40F3E182B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07CA7-1B25-493B-AD81-258472D65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04B9B-4444-4FCD-B2DB-D0A897C41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D98DE-FECF-4218-A60F-043254E6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AEDC-B506-4502-9A44-CFC2BE23DD34}" type="datetimeFigureOut">
              <a:rPr lang="en-IE" smtClean="0"/>
              <a:t>26/05/2020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2E239-A2E7-4E40-B59A-7D114788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B779F-BFF7-4779-83BB-661B7BD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605-AE46-4638-962D-05968760D2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400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A620-DE96-481D-8C22-91F5A2D0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DA216-D4D2-4132-A188-1DF66D02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AEDC-B506-4502-9A44-CFC2BE23DD34}" type="datetimeFigureOut">
              <a:rPr lang="en-IE" smtClean="0"/>
              <a:t>26/05/2020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A8A88-12CD-480A-9108-BF571E60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637B6-A3FB-46F8-A934-55BDE906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605-AE46-4638-962D-05968760D2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904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A6340-CABD-4C5A-849C-48461982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AEDC-B506-4502-9A44-CFC2BE23DD34}" type="datetimeFigureOut">
              <a:rPr lang="en-IE" smtClean="0"/>
              <a:t>26/05/2020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86762-007C-4FA0-AA4F-A61B1EF8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A5BF8-6B06-4CE9-AABB-1EC04313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605-AE46-4638-962D-05968760D2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538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DBC9-478F-4D47-96B6-967E2E884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FE93-B1D5-4CE3-AD1A-D4D06903B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3DC71-128E-4308-9346-455F9F852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CB7B2-5CAB-4603-A25A-0463915E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AEDC-B506-4502-9A44-CFC2BE23DD34}" type="datetimeFigureOut">
              <a:rPr lang="en-IE" smtClean="0"/>
              <a:t>26/05/2020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68013-CEE3-4E17-9935-D52DAECC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3593C-988D-43E5-B80B-C9E89C5B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605-AE46-4638-962D-05968760D2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37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7EF8-BC93-440F-9F9B-44F2CB69B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19C8D5-42FB-4321-BA84-76D1312AF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646A2-C3E9-418A-A01C-6A9EBD821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02F2F-CBB3-4C34-948E-6EF407E5D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AEDC-B506-4502-9A44-CFC2BE23DD34}" type="datetimeFigureOut">
              <a:rPr lang="en-IE" smtClean="0"/>
              <a:t>26/05/2020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F1DAC-9469-4ED8-8BBD-BB9AB1F0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CEC91-7DCF-4937-ABCC-E009C0C3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A605-AE46-4638-962D-05968760D2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872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6EDE-3ECC-428B-B71E-7B19CC42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943C6-378D-4AA1-8C8A-846ED8B7B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02293-B5C1-4E7E-AA42-01DB83883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5AEDC-B506-4502-9A44-CFC2BE23DD34}" type="datetimeFigureOut">
              <a:rPr lang="en-IE" smtClean="0"/>
              <a:t>26/05/2020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B7DA6-B2FC-465B-A8C7-DD3B3CDF0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59E49-2909-41AC-B96A-B754FA1FA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A605-AE46-4638-962D-05968760D2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255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D54DFF-10AD-4525-B202-524E34661390}"/>
              </a:ext>
            </a:extLst>
          </p:cNvPr>
          <p:cNvSpPr/>
          <p:nvPr/>
        </p:nvSpPr>
        <p:spPr>
          <a:xfrm>
            <a:off x="2741554" y="1982969"/>
            <a:ext cx="1080000" cy="1080000"/>
          </a:xfrm>
          <a:prstGeom prst="rect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939261-F8AE-407C-B84B-26B95F1A0DAD}"/>
              </a:ext>
            </a:extLst>
          </p:cNvPr>
          <p:cNvGrpSpPr/>
          <p:nvPr/>
        </p:nvGrpSpPr>
        <p:grpSpPr>
          <a:xfrm>
            <a:off x="1353709" y="1982969"/>
            <a:ext cx="1080000" cy="1080000"/>
            <a:chOff x="2108718" y="3107094"/>
            <a:chExt cx="1080000" cy="108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D72C8D-8648-4DE9-B82E-AC33373B815D}"/>
                </a:ext>
              </a:extLst>
            </p:cNvPr>
            <p:cNvSpPr/>
            <p:nvPr/>
          </p:nvSpPr>
          <p:spPr>
            <a:xfrm>
              <a:off x="2108718" y="3107094"/>
              <a:ext cx="1080000" cy="1080000"/>
            </a:xfrm>
            <a:prstGeom prst="rect">
              <a:avLst/>
            </a:prstGeom>
            <a:solidFill>
              <a:srgbClr val="5558AF"/>
            </a:solidFill>
            <a:ln>
              <a:solidFill>
                <a:srgbClr val="5558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15" name="Graphic 14" descr="Hourglass 30%">
              <a:extLst>
                <a:ext uri="{FF2B5EF4-FFF2-40B4-BE49-F238E27FC236}">
                  <a16:creationId xmlns:a16="http://schemas.microsoft.com/office/drawing/2014/main" id="{BBCF4CAD-B574-43A3-ADB7-2707A77E6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91518" y="3189894"/>
              <a:ext cx="914400" cy="914400"/>
            </a:xfrm>
            <a:prstGeom prst="rect">
              <a:avLst/>
            </a:prstGeom>
          </p:spPr>
        </p:pic>
      </p:grpSp>
      <p:pic>
        <p:nvPicPr>
          <p:cNvPr id="17" name="Graphic 16" descr="Normal Distribution">
            <a:extLst>
              <a:ext uri="{FF2B5EF4-FFF2-40B4-BE49-F238E27FC236}">
                <a16:creationId xmlns:a16="http://schemas.microsoft.com/office/drawing/2014/main" id="{6F4CBA7F-CD27-4A81-92EF-DE807C9A5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4354" y="2065769"/>
            <a:ext cx="914400" cy="9144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100C6AB-CC09-4C0A-A0C9-7A7FA0781D26}"/>
              </a:ext>
            </a:extLst>
          </p:cNvPr>
          <p:cNvGrpSpPr/>
          <p:nvPr/>
        </p:nvGrpSpPr>
        <p:grpSpPr>
          <a:xfrm>
            <a:off x="5472585" y="1982969"/>
            <a:ext cx="1080000" cy="1080000"/>
            <a:chOff x="7762613" y="3647094"/>
            <a:chExt cx="1080000" cy="108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3BD30AD-5545-4415-B662-514B4FC1224C}"/>
                </a:ext>
              </a:extLst>
            </p:cNvPr>
            <p:cNvSpPr/>
            <p:nvPr/>
          </p:nvSpPr>
          <p:spPr>
            <a:xfrm>
              <a:off x="7762613" y="3647094"/>
              <a:ext cx="1080000" cy="1080000"/>
            </a:xfrm>
            <a:prstGeom prst="rect">
              <a:avLst/>
            </a:prstGeom>
            <a:solidFill>
              <a:srgbClr val="5558AF"/>
            </a:solidFill>
            <a:ln>
              <a:solidFill>
                <a:srgbClr val="5558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19" name="Graphic 18" descr="Call center">
              <a:extLst>
                <a:ext uri="{FF2B5EF4-FFF2-40B4-BE49-F238E27FC236}">
                  <a16:creationId xmlns:a16="http://schemas.microsoft.com/office/drawing/2014/main" id="{0195F617-9EFD-45D4-88E4-3A02DCE4B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52613" y="3737094"/>
              <a:ext cx="900000" cy="900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399683-FF4E-4196-B0C3-49D97D080BA9}"/>
              </a:ext>
            </a:extLst>
          </p:cNvPr>
          <p:cNvGrpSpPr/>
          <p:nvPr/>
        </p:nvGrpSpPr>
        <p:grpSpPr>
          <a:xfrm>
            <a:off x="4129399" y="1982969"/>
            <a:ext cx="1080000" cy="1080000"/>
            <a:chOff x="5638801" y="2904600"/>
            <a:chExt cx="1080000" cy="108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2DA13C-C6CB-40C1-8264-AB3DA78BB631}"/>
                </a:ext>
              </a:extLst>
            </p:cNvPr>
            <p:cNvSpPr/>
            <p:nvPr/>
          </p:nvSpPr>
          <p:spPr>
            <a:xfrm>
              <a:off x="5638801" y="2904600"/>
              <a:ext cx="1080000" cy="1080000"/>
            </a:xfrm>
            <a:prstGeom prst="rect">
              <a:avLst/>
            </a:prstGeom>
            <a:solidFill>
              <a:srgbClr val="5558AF"/>
            </a:solidFill>
            <a:ln>
              <a:solidFill>
                <a:srgbClr val="5558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pic>
          <p:nvPicPr>
            <p:cNvPr id="21" name="Graphic 20" descr="Hockey Stick Curve Graph">
              <a:extLst>
                <a:ext uri="{FF2B5EF4-FFF2-40B4-BE49-F238E27FC236}">
                  <a16:creationId xmlns:a16="http://schemas.microsoft.com/office/drawing/2014/main" id="{CFEC7457-19A3-4E34-9D0B-38D4B44E4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21601" y="2987400"/>
              <a:ext cx="914400" cy="914400"/>
            </a:xfrm>
            <a:prstGeom prst="rect">
              <a:avLst/>
            </a:prstGeom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2ADBE0C-A437-4A83-AE02-B249862D3B4C}"/>
              </a:ext>
            </a:extLst>
          </p:cNvPr>
          <p:cNvSpPr/>
          <p:nvPr/>
        </p:nvSpPr>
        <p:spPr>
          <a:xfrm>
            <a:off x="7423190" y="2169368"/>
            <a:ext cx="806068" cy="718288"/>
          </a:xfrm>
          <a:prstGeom prst="rect">
            <a:avLst/>
          </a:prstGeom>
          <a:solidFill>
            <a:srgbClr val="5558AF"/>
          </a:solidFill>
          <a:ln>
            <a:solidFill>
              <a:srgbClr val="555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24A095-573C-401C-B48C-5189D466C4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034" y="2219943"/>
            <a:ext cx="599398" cy="55026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9281A47-33E4-49DC-BDFF-202F80397B21}"/>
              </a:ext>
            </a:extLst>
          </p:cNvPr>
          <p:cNvSpPr/>
          <p:nvPr/>
        </p:nvSpPr>
        <p:spPr>
          <a:xfrm>
            <a:off x="346912" y="303093"/>
            <a:ext cx="11761364" cy="602918"/>
          </a:xfrm>
          <a:prstGeom prst="rect">
            <a:avLst/>
          </a:prstGeom>
          <a:solidFill>
            <a:srgbClr val="464775"/>
          </a:solidFill>
          <a:ln>
            <a:solidFill>
              <a:srgbClr val="464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014BFD-F704-46A0-B9C9-AEE90B8381AC}"/>
              </a:ext>
            </a:extLst>
          </p:cNvPr>
          <p:cNvSpPr/>
          <p:nvPr/>
        </p:nvSpPr>
        <p:spPr>
          <a:xfrm>
            <a:off x="395741" y="1037713"/>
            <a:ext cx="3640822" cy="602918"/>
          </a:xfrm>
          <a:prstGeom prst="rect">
            <a:avLst/>
          </a:prstGeom>
          <a:solidFill>
            <a:srgbClr val="33344A"/>
          </a:solidFill>
          <a:ln>
            <a:solidFill>
              <a:srgbClr val="3334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DAB98A-BC27-4D7B-99EE-0E468E69151E}"/>
              </a:ext>
            </a:extLst>
          </p:cNvPr>
          <p:cNvSpPr/>
          <p:nvPr/>
        </p:nvSpPr>
        <p:spPr>
          <a:xfrm>
            <a:off x="2741554" y="3449432"/>
            <a:ext cx="1080000" cy="1080000"/>
          </a:xfrm>
          <a:prstGeom prst="rect">
            <a:avLst/>
          </a:prstGeom>
          <a:solidFill>
            <a:srgbClr val="33344A"/>
          </a:solidFill>
          <a:ln>
            <a:solidFill>
              <a:srgbClr val="3334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02232E-85E5-4363-BDDE-68DEF96ED8AD}"/>
              </a:ext>
            </a:extLst>
          </p:cNvPr>
          <p:cNvSpPr/>
          <p:nvPr/>
        </p:nvSpPr>
        <p:spPr>
          <a:xfrm>
            <a:off x="1317353" y="3449432"/>
            <a:ext cx="1080000" cy="1080000"/>
          </a:xfrm>
          <a:prstGeom prst="rect">
            <a:avLst/>
          </a:prstGeom>
          <a:solidFill>
            <a:srgbClr val="33344A"/>
          </a:solidFill>
          <a:ln>
            <a:solidFill>
              <a:srgbClr val="3334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37" name="Graphic 36" descr="Hourglass 30%">
            <a:extLst>
              <a:ext uri="{FF2B5EF4-FFF2-40B4-BE49-F238E27FC236}">
                <a16:creationId xmlns:a16="http://schemas.microsoft.com/office/drawing/2014/main" id="{79AAB084-A813-498E-882E-797791DC7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00153" y="3532232"/>
            <a:ext cx="914400" cy="914400"/>
          </a:xfrm>
          <a:prstGeom prst="rect">
            <a:avLst/>
          </a:prstGeom>
        </p:spPr>
      </p:pic>
      <p:pic>
        <p:nvPicPr>
          <p:cNvPr id="38" name="Graphic 37" descr="Normal Distribution">
            <a:extLst>
              <a:ext uri="{FF2B5EF4-FFF2-40B4-BE49-F238E27FC236}">
                <a16:creationId xmlns:a16="http://schemas.microsoft.com/office/drawing/2014/main" id="{BE7CBF6C-2280-4987-A50F-26E0D937E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24354" y="3532232"/>
            <a:ext cx="914400" cy="9144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8861F50-3291-47E4-BCF1-742D9D2C98F4}"/>
              </a:ext>
            </a:extLst>
          </p:cNvPr>
          <p:cNvSpPr/>
          <p:nvPr/>
        </p:nvSpPr>
        <p:spPr>
          <a:xfrm>
            <a:off x="5472585" y="3449432"/>
            <a:ext cx="1080000" cy="1080000"/>
          </a:xfrm>
          <a:prstGeom prst="rect">
            <a:avLst/>
          </a:prstGeom>
          <a:solidFill>
            <a:srgbClr val="33344A"/>
          </a:solidFill>
          <a:ln>
            <a:solidFill>
              <a:srgbClr val="3334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1" name="Graphic 40" descr="Call center">
            <a:extLst>
              <a:ext uri="{FF2B5EF4-FFF2-40B4-BE49-F238E27FC236}">
                <a16:creationId xmlns:a16="http://schemas.microsoft.com/office/drawing/2014/main" id="{97BF2DEA-FC5F-4885-BC2F-D8DE046802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62585" y="3539432"/>
            <a:ext cx="900000" cy="900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40E30B7-2977-482F-AA44-2F5AAF0C8C42}"/>
              </a:ext>
            </a:extLst>
          </p:cNvPr>
          <p:cNvSpPr/>
          <p:nvPr/>
        </p:nvSpPr>
        <p:spPr>
          <a:xfrm>
            <a:off x="4129399" y="3449432"/>
            <a:ext cx="1080000" cy="1080000"/>
          </a:xfrm>
          <a:prstGeom prst="rect">
            <a:avLst/>
          </a:prstGeom>
          <a:solidFill>
            <a:srgbClr val="33344A"/>
          </a:solidFill>
          <a:ln>
            <a:solidFill>
              <a:srgbClr val="3334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4" name="Graphic 43" descr="Hockey Stick Curve Graph">
            <a:extLst>
              <a:ext uri="{FF2B5EF4-FFF2-40B4-BE49-F238E27FC236}">
                <a16:creationId xmlns:a16="http://schemas.microsoft.com/office/drawing/2014/main" id="{2CCED095-5BF3-484D-A9AE-2E176567B2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12199" y="35322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3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erson at work video conferencing on laptop">
            <a:extLst>
              <a:ext uri="{FF2B5EF4-FFF2-40B4-BE49-F238E27FC236}">
                <a16:creationId xmlns:a16="http://schemas.microsoft.com/office/drawing/2014/main" id="{5F8FAA00-8681-4927-AAA8-48C5ABC511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290" y="599320"/>
            <a:ext cx="9395710" cy="62622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77764F-2D0F-4BA4-870E-7FE520DB0530}"/>
              </a:ext>
            </a:extLst>
          </p:cNvPr>
          <p:cNvSpPr/>
          <p:nvPr/>
        </p:nvSpPr>
        <p:spPr>
          <a:xfrm>
            <a:off x="0" y="602918"/>
            <a:ext cx="3464653" cy="6255082"/>
          </a:xfrm>
          <a:prstGeom prst="rect">
            <a:avLst/>
          </a:prstGeom>
          <a:solidFill>
            <a:srgbClr val="33344A"/>
          </a:solidFill>
          <a:ln>
            <a:solidFill>
              <a:srgbClr val="3334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40A2A-9BFB-44C6-B9EC-477FF146B05A}"/>
              </a:ext>
            </a:extLst>
          </p:cNvPr>
          <p:cNvSpPr/>
          <p:nvPr/>
        </p:nvSpPr>
        <p:spPr>
          <a:xfrm>
            <a:off x="0" y="0"/>
            <a:ext cx="12192000" cy="602918"/>
          </a:xfrm>
          <a:prstGeom prst="rect">
            <a:avLst/>
          </a:prstGeom>
          <a:solidFill>
            <a:srgbClr val="464775"/>
          </a:solidFill>
          <a:ln>
            <a:solidFill>
              <a:srgbClr val="4647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34BB2F-AD85-4E93-B220-C001462E8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4" y="64865"/>
            <a:ext cx="456219" cy="41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7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Watt</dc:creator>
  <cp:lastModifiedBy>Ben Watt</cp:lastModifiedBy>
  <cp:revision>10</cp:revision>
  <dcterms:created xsi:type="dcterms:W3CDTF">2020-05-26T15:34:39Z</dcterms:created>
  <dcterms:modified xsi:type="dcterms:W3CDTF">2020-05-26T18:33:22Z</dcterms:modified>
</cp:coreProperties>
</file>