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8" r:id="rId5"/>
    <p:sldId id="311" r:id="rId6"/>
    <p:sldId id="258" r:id="rId7"/>
    <p:sldId id="259" r:id="rId8"/>
    <p:sldId id="312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6416" autoAdjust="0"/>
  </p:normalViewPr>
  <p:slideViewPr>
    <p:cSldViewPr snapToGrid="0">
      <p:cViewPr varScale="1">
        <p:scale>
          <a:sx n="114" d="100"/>
          <a:sy n="114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5C9CA-2D5F-447E-9B79-C98CB45DDD6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F697-2D6B-48F5-8463-FD7DF321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4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B69ED-36D7-4532-B7E1-AEDC9E37F88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8FC08-E965-4A77-BA20-55C2D755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2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8FC08-E965-4A77-BA20-55C2D7553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0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C4E733-D8D6-4E97-9195-2020816045B7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9000"/>
                </a:schemeClr>
              </a:gs>
              <a:gs pos="100000">
                <a:schemeClr val="accent3">
                  <a:alpha val="87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CC14E9-A068-4122-BA0E-A22244EC492B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9AE29F-22D8-4420-90B0-67891DA5844E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3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4C06D-407D-4792-B994-648ACDE4945B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006300-33E6-4116-812F-3F9759FDD9A0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264147-DDD3-4D66-87A9-5CD04F0D20ED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1E4021-8127-412B-ABA0-3510E76183DA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5A0155-2292-40A1-911D-FB1A09CFD491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F2992D8-A3CE-4952-A511-DFF12FD059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735EC9A7-F169-41EA-A840-504F06319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6859D05-AAD1-4F0D-A424-96F17AA45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7323"/>
            <a:ext cx="5043000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060635"/>
            <a:ext cx="5043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5964" y="1347323"/>
            <a:ext cx="5067836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5964" y="2060635"/>
            <a:ext cx="506783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55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326602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1336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905769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01337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3F2493-1E4F-4124-A77F-BD21FB453C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7" y="6224657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4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79167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386242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8"/>
          <p:cNvSpPr>
            <a:spLocks noGrp="1"/>
          </p:cNvSpPr>
          <p:nvPr>
            <p:ph type="title"/>
          </p:nvPr>
        </p:nvSpPr>
        <p:spPr>
          <a:xfrm>
            <a:off x="7386243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E2D8AC-ECC2-4CE2-9407-14C28F4B6C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8" y="6234182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36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5149049"/>
            <a:ext cx="12192000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1827356" y="1303757"/>
            <a:ext cx="8537286" cy="375651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27356" y="5246118"/>
            <a:ext cx="8537286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341695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 and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996148" y="1331946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268934" y="1341185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96148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90898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6268934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563684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2010802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272003"/>
            <a:ext cx="10813002" cy="453399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8306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s and Detai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00460" y="5033639"/>
            <a:ext cx="10991427" cy="76314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able Placeholder 5"/>
          <p:cNvSpPr>
            <a:spLocks noGrp="1"/>
          </p:cNvSpPr>
          <p:nvPr>
            <p:ph type="tbl" sz="quarter" idx="14"/>
          </p:nvPr>
        </p:nvSpPr>
        <p:spPr>
          <a:xfrm>
            <a:off x="6431738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00524" y="1339639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431360" y="1362278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</p:spTree>
    <p:extLst>
      <p:ext uri="{BB962C8B-B14F-4D97-AF65-F5344CB8AC3E}">
        <p14:creationId xmlns:p14="http://schemas.microsoft.com/office/powerpoint/2010/main" val="87114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5FBD81-0FCE-487D-9A82-0D10D5FA94D5}"/>
              </a:ext>
            </a:extLst>
          </p:cNvPr>
          <p:cNvSpPr/>
          <p:nvPr userDrawn="1"/>
        </p:nvSpPr>
        <p:spPr>
          <a:xfrm>
            <a:off x="0" y="0"/>
            <a:ext cx="12192000" cy="3861785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3861785"/>
            <a:ext cx="12192000" cy="2618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F3B43-D82D-4E68-A37A-C9E2EE682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77" y="1820978"/>
            <a:ext cx="2343644" cy="58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F79363-32BE-48E6-8977-DF35C7E88AF6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accent1">
                  <a:lumMod val="20000"/>
                  <a:lumOff val="80000"/>
                  <a:alpha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7EB95-E541-428C-BFD4-415F35EBB491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31642A-B337-4E07-998F-2B84D5B6B7CC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EA6B2-8AA0-47A3-864E-4D9B35E4D645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C438FE-12BC-4B16-AB19-ADD054015D99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4BA240-8C13-4B10-A94A-2D900AB6CE9C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552B8F-812C-4841-AF2A-9EEEC23B1262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184709-C08C-4952-B491-EEEFA24C087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6E8C347E-48F7-4043-87CA-7472C9D7C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8E72705-389A-499D-AB26-CF03E5412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A7F031A-D79C-4AB6-B75E-775CC03B40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7F3BDB81-E4D6-47C4-A810-8F30A44AB4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</p:spTree>
    <p:extLst>
      <p:ext uri="{BB962C8B-B14F-4D97-AF65-F5344CB8AC3E}">
        <p14:creationId xmlns:p14="http://schemas.microsoft.com/office/powerpoint/2010/main" val="192262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38249A4-8BC6-4A11-BD93-3E4EC1E9E334}"/>
              </a:ext>
            </a:extLst>
          </p:cNvPr>
          <p:cNvSpPr/>
          <p:nvPr userDrawn="1"/>
        </p:nvSpPr>
        <p:spPr>
          <a:xfrm>
            <a:off x="0" y="0"/>
            <a:ext cx="1225944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04ECA1-CBB5-4751-97CD-D796D7BF908E}"/>
              </a:ext>
            </a:extLst>
          </p:cNvPr>
          <p:cNvGrpSpPr/>
          <p:nvPr userDrawn="1"/>
        </p:nvGrpSpPr>
        <p:grpSpPr>
          <a:xfrm>
            <a:off x="243880" y="207964"/>
            <a:ext cx="2278695" cy="3076703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52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017022-1858-4A32-823C-0527A7F99EAB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EA8171-CFDD-45B4-A0AE-CB020C9FC1FF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19F14C-6157-4569-A1C7-F88F8FAB5F8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25499" y="1012697"/>
            <a:ext cx="3848101" cy="1758000"/>
          </a:xfrm>
        </p:spPr>
        <p:txBody>
          <a:bodyPr anchor="b">
            <a:noAutofit/>
          </a:bodyPr>
          <a:lstStyle>
            <a:lvl1pPr algn="l">
              <a:defRPr sz="2800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25501" y="2880243"/>
            <a:ext cx="3848100" cy="255535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A6EC84-D94B-459F-88FE-7C8A0E7C5E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B4937-E11A-4E0D-9933-28629A3991E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6629587-3229-42C8-B907-1568414141B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63828" y="698467"/>
            <a:ext cx="6195619" cy="5362057"/>
          </a:xfrm>
          <a:custGeom>
            <a:avLst/>
            <a:gdLst>
              <a:gd name="connsiteX0" fmla="*/ 301619 w 6195619"/>
              <a:gd name="connsiteY0" fmla="*/ 0 h 5362057"/>
              <a:gd name="connsiteX1" fmla="*/ 6195619 w 6195619"/>
              <a:gd name="connsiteY1" fmla="*/ 0 h 5362057"/>
              <a:gd name="connsiteX2" fmla="*/ 6195619 w 6195619"/>
              <a:gd name="connsiteY2" fmla="*/ 5362057 h 5362057"/>
              <a:gd name="connsiteX3" fmla="*/ 301619 w 6195619"/>
              <a:gd name="connsiteY3" fmla="*/ 5362057 h 5362057"/>
              <a:gd name="connsiteX4" fmla="*/ 0 w 6195619"/>
              <a:gd name="connsiteY4" fmla="*/ 2681031 h 536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5619" h="5362057">
                <a:moveTo>
                  <a:pt x="301619" y="0"/>
                </a:moveTo>
                <a:lnTo>
                  <a:pt x="6195619" y="0"/>
                </a:lnTo>
                <a:lnTo>
                  <a:pt x="6195619" y="5362057"/>
                </a:lnTo>
                <a:lnTo>
                  <a:pt x="301619" y="5362057"/>
                </a:lnTo>
                <a:lnTo>
                  <a:pt x="0" y="26810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C015197-A13B-4555-A9E4-B6866788A1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5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455378" y="0"/>
            <a:ext cx="7736621" cy="68580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340101"/>
            <a:ext cx="4457700" cy="1168399"/>
          </a:xfrm>
          <a:solidFill>
            <a:schemeClr val="accent1"/>
          </a:solidFill>
        </p:spPr>
        <p:txBody>
          <a:bodyPr lIns="288000" rIns="432000" bIns="144000" anchor="ctr">
            <a:normAutofit/>
          </a:bodyPr>
          <a:lstStyle>
            <a:lvl1pPr algn="r">
              <a:defRPr sz="2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About Us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222767" y="1212335"/>
            <a:ext cx="5889733" cy="44333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4455378" cy="3340101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4D45C-05D6-4C05-A520-FE8475CAF9E9}"/>
              </a:ext>
            </a:extLst>
          </p:cNvPr>
          <p:cNvSpPr/>
          <p:nvPr userDrawn="1"/>
        </p:nvSpPr>
        <p:spPr>
          <a:xfrm>
            <a:off x="0" y="4508500"/>
            <a:ext cx="4455378" cy="234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E3B0F-1936-498B-B7CA-C3CCB6E214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3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Elipse 9"/>
          <p:cNvSpPr>
            <a:spLocks noGrp="1"/>
          </p:cNvSpPr>
          <p:nvPr>
            <p:ph type="pic" sz="quarter" idx="13"/>
          </p:nvPr>
        </p:nvSpPr>
        <p:spPr>
          <a:xfrm>
            <a:off x="1681734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12" name="Elipse 1"/>
          <p:cNvSpPr/>
          <p:nvPr userDrawn="1"/>
        </p:nvSpPr>
        <p:spPr>
          <a:xfrm>
            <a:off x="1581968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581969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581968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F2AD1194-812F-4055-BBE9-128828CBE1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Elipse 9"/>
          <p:cNvSpPr>
            <a:spLocks noGrp="1"/>
          </p:cNvSpPr>
          <p:nvPr>
            <p:ph type="pic" sz="quarter" idx="35"/>
          </p:nvPr>
        </p:nvSpPr>
        <p:spPr>
          <a:xfrm>
            <a:off x="4030487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29" name="Elipse 1"/>
          <p:cNvSpPr/>
          <p:nvPr userDrawn="1"/>
        </p:nvSpPr>
        <p:spPr>
          <a:xfrm>
            <a:off x="3930721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930722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930721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Elipse 9"/>
          <p:cNvSpPr>
            <a:spLocks noGrp="1"/>
          </p:cNvSpPr>
          <p:nvPr>
            <p:ph type="pic" sz="quarter" idx="38"/>
          </p:nvPr>
        </p:nvSpPr>
        <p:spPr>
          <a:xfrm>
            <a:off x="6379240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3" name="Elipse 1"/>
          <p:cNvSpPr/>
          <p:nvPr userDrawn="1"/>
        </p:nvSpPr>
        <p:spPr>
          <a:xfrm>
            <a:off x="6279474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279475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6279474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Elipse 9"/>
          <p:cNvSpPr>
            <a:spLocks noGrp="1"/>
          </p:cNvSpPr>
          <p:nvPr>
            <p:ph type="pic" sz="quarter" idx="41"/>
          </p:nvPr>
        </p:nvSpPr>
        <p:spPr>
          <a:xfrm>
            <a:off x="8727993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7" name="Elipse 1"/>
          <p:cNvSpPr/>
          <p:nvPr userDrawn="1"/>
        </p:nvSpPr>
        <p:spPr>
          <a:xfrm>
            <a:off x="8628227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8628228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8628227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6792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D3E97F-3E89-4174-9826-97E9763AD5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299557"/>
            <a:ext cx="12192000" cy="3402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340" y="2892268"/>
            <a:ext cx="9849160" cy="1169759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340" y="4062027"/>
            <a:ext cx="9849160" cy="108147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803B36-5707-4772-903F-843B920CB8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05" y="1328989"/>
            <a:ext cx="1936895" cy="48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7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vider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FE32E4-A403-40B3-9378-152E477817C0}"/>
              </a:ext>
            </a:extLst>
          </p:cNvPr>
          <p:cNvSpPr/>
          <p:nvPr userDrawn="1"/>
        </p:nvSpPr>
        <p:spPr>
          <a:xfrm>
            <a:off x="0" y="0"/>
            <a:ext cx="415554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 userDrawn="1"/>
        </p:nvSpPr>
        <p:spPr>
          <a:xfrm>
            <a:off x="844550" y="1379850"/>
            <a:ext cx="2459915" cy="245161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67074" y="1497439"/>
            <a:ext cx="2221931" cy="2221931"/>
          </a:xfrm>
          <a:prstGeom prst="roundRect">
            <a:avLst/>
          </a:prstGeom>
          <a:solidFill>
            <a:schemeClr val="bg1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-3264" y="4270270"/>
            <a:ext cx="4155541" cy="716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Team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6475" y="1129835"/>
            <a:ext cx="6227609" cy="49460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A94EB8-11C3-4DC0-BF23-7C7DE804DA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16475" y="2044700"/>
            <a:ext cx="6530975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6BA043-F667-4113-BF61-4FAD644B2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DD44EDF-15FB-49C0-91BB-4D76E9C84E0B}"/>
              </a:ext>
            </a:extLst>
          </p:cNvPr>
          <p:cNvSpPr/>
          <p:nvPr userDrawn="1"/>
        </p:nvSpPr>
        <p:spPr>
          <a:xfrm>
            <a:off x="0" y="74260"/>
            <a:ext cx="12192000" cy="656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"/>
            <a:ext cx="12192000" cy="656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51" y="77795"/>
            <a:ext cx="10210801" cy="49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1" y="1340191"/>
            <a:ext cx="10210800" cy="443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4107" y="6357762"/>
            <a:ext cx="56037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3787" y="6372000"/>
            <a:ext cx="416365" cy="3319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2385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DC09C54-D917-4802-9FD5-74AED070BA6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6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49" r:id="rId2"/>
    <p:sldLayoutId id="2147483686" r:id="rId3"/>
    <p:sldLayoutId id="2147483689" r:id="rId4"/>
    <p:sldLayoutId id="2147483659" r:id="rId5"/>
    <p:sldLayoutId id="2147483660" r:id="rId6"/>
    <p:sldLayoutId id="2147483658" r:id="rId7"/>
    <p:sldLayoutId id="2147483650" r:id="rId8"/>
    <p:sldLayoutId id="2147483652" r:id="rId9"/>
    <p:sldLayoutId id="2147483653" r:id="rId10"/>
    <p:sldLayoutId id="2147483662" r:id="rId11"/>
    <p:sldLayoutId id="2147483663" r:id="rId12"/>
    <p:sldLayoutId id="2147483681" r:id="rId13"/>
    <p:sldLayoutId id="2147483671" r:id="rId14"/>
    <p:sldLayoutId id="2147483675" r:id="rId15"/>
    <p:sldLayoutId id="2147483678" r:id="rId16"/>
    <p:sldLayoutId id="214748366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0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www.datalineo.com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Power Automate </a:t>
            </a:r>
            <a:br>
              <a:rPr lang="en-IE" dirty="0"/>
            </a:br>
            <a:r>
              <a:rPr lang="en-IE" dirty="0"/>
              <a:t>your way to </a:t>
            </a:r>
            <a:br>
              <a:rPr lang="en-IE" dirty="0"/>
            </a:br>
            <a:r>
              <a:rPr lang="en-IE" dirty="0"/>
              <a:t>Cognitive Services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</p:spTree>
    <p:extLst>
      <p:ext uri="{BB962C8B-B14F-4D97-AF65-F5344CB8AC3E}">
        <p14:creationId xmlns:p14="http://schemas.microsoft.com/office/powerpoint/2010/main" val="186446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Send me your pics please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2506E-ED5A-4507-A50C-5A07AAC7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1" y="1190001"/>
            <a:ext cx="4639113" cy="3391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3F2C5-5772-4C29-8AD7-1078AAEB4D29}"/>
              </a:ext>
            </a:extLst>
          </p:cNvPr>
          <p:cNvSpPr txBox="1"/>
          <p:nvPr/>
        </p:nvSpPr>
        <p:spPr>
          <a:xfrm>
            <a:off x="318782" y="4816389"/>
            <a:ext cx="4639112" cy="584775"/>
          </a:xfrm>
          <a:prstGeom prst="rect">
            <a:avLst/>
          </a:prstGeom>
          <a:solidFill>
            <a:srgbClr val="E5702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600" dirty="0">
                <a:solidFill>
                  <a:schemeClr val="bg1"/>
                </a:solidFill>
              </a:rPr>
              <a:t>No photos or data is saved, shared, socialised</a:t>
            </a:r>
          </a:p>
          <a:p>
            <a:pPr algn="ctr"/>
            <a:r>
              <a:rPr lang="en-IE" sz="1600" dirty="0">
                <a:solidFill>
                  <a:schemeClr val="bg1"/>
                </a:solidFill>
              </a:rPr>
              <a:t>Everything is deleted later.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1F37E-B3CA-4440-814F-F4E776DA0249}"/>
              </a:ext>
            </a:extLst>
          </p:cNvPr>
          <p:cNvSpPr txBox="1"/>
          <p:nvPr/>
        </p:nvSpPr>
        <p:spPr>
          <a:xfrm>
            <a:off x="5360565" y="1010735"/>
            <a:ext cx="6385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E" sz="3200" dirty="0">
                <a:latin typeface="Segoe UI" panose="020B0502040204020203" pitchFamily="34" charset="0"/>
                <a:cs typeface="Segoe UI" panose="020B0502040204020203" pitchFamily="34" charset="0"/>
              </a:rPr>
              <a:t>Email </a:t>
            </a:r>
            <a:r>
              <a:rPr lang="en-IE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image@datalineo.com</a:t>
            </a:r>
          </a:p>
          <a:p>
            <a:pPr marL="342900" indent="-342900">
              <a:buAutoNum type="arabicPeriod"/>
            </a:pPr>
            <a:r>
              <a:rPr lang="en-IE" sz="3200" dirty="0">
                <a:latin typeface="Segoe UI" panose="020B0502040204020203" pitchFamily="34" charset="0"/>
                <a:cs typeface="Segoe UI" panose="020B0502040204020203" pitchFamily="34" charset="0"/>
              </a:rPr>
              <a:t>Add some pictures to be analysed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822FE-CA51-40B6-8923-822751535367}"/>
              </a:ext>
            </a:extLst>
          </p:cNvPr>
          <p:cNvSpPr txBox="1"/>
          <p:nvPr/>
        </p:nvSpPr>
        <p:spPr>
          <a:xfrm>
            <a:off x="5798009" y="3059372"/>
            <a:ext cx="51415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Selfies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&amp; Friend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 objects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Pics or from your Gallery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USA Election!!</a:t>
            </a:r>
          </a:p>
        </p:txBody>
      </p:sp>
    </p:spTree>
    <p:extLst>
      <p:ext uri="{BB962C8B-B14F-4D97-AF65-F5344CB8AC3E}">
        <p14:creationId xmlns:p14="http://schemas.microsoft.com/office/powerpoint/2010/main" val="263226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4558DA-2A18-4CE6-8F93-F3E443E9DB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08589" y="1212335"/>
            <a:ext cx="6675198" cy="4433328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Attendees: Send in your pics!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Flow Process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Analytics in Power BI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C4DF4FB-A8BF-4DC6-9624-90AE8DCF0A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DE5DDAA-51E9-40AF-BE8A-08BAA05C14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 r="55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427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816475" y="408543"/>
            <a:ext cx="6227609" cy="4946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your Service!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816475" y="1216847"/>
            <a:ext cx="6530975" cy="2609047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Managing Director at Datalineo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MVP Data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BI, SQL/Azure/Power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Events &amp; User Group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Dublin Power BI UG Leader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Community Café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Ceili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Platform WT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Saturday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F0F1CF-3652-4B06-AC9E-4F96F8FD212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B58CF2-560D-4D62-8DBF-4302964B1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997" y="4917422"/>
            <a:ext cx="534764" cy="533871"/>
          </a:xfrm>
          <a:prstGeom prst="rect">
            <a:avLst/>
          </a:prstGeom>
        </p:spPr>
      </p:pic>
      <p:pic>
        <p:nvPicPr>
          <p:cNvPr id="14" name="Graphic 13" descr="Envelope">
            <a:extLst>
              <a:ext uri="{FF2B5EF4-FFF2-40B4-BE49-F238E27FC236}">
                <a16:creationId xmlns:a16="http://schemas.microsoft.com/office/drawing/2014/main" id="{749A4629-AB46-4E2D-91C4-0617FA694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1577" y="4270270"/>
            <a:ext cx="706185" cy="7061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5EF7ED-93EC-40FE-9280-798D45D02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4002" y="5501433"/>
            <a:ext cx="543759" cy="5424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90488A-DA76-4F0D-9C86-91914C44A92C}"/>
              </a:ext>
            </a:extLst>
          </p:cNvPr>
          <p:cNvSpPr txBox="1"/>
          <p:nvPr/>
        </p:nvSpPr>
        <p:spPr>
          <a:xfrm>
            <a:off x="6554970" y="5572599"/>
            <a:ext cx="36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benonline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7DAB3D-C9B8-42D4-B78B-76823F77CE6B}"/>
              </a:ext>
            </a:extLst>
          </p:cNvPr>
          <p:cNvSpPr txBox="1"/>
          <p:nvPr/>
        </p:nvSpPr>
        <p:spPr>
          <a:xfrm>
            <a:off x="6554970" y="4984450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benrebooted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6F43C5-C8E8-4D75-8125-9AABA4711640}"/>
              </a:ext>
            </a:extLst>
          </p:cNvPr>
          <p:cNvSpPr txBox="1"/>
          <p:nvPr/>
        </p:nvSpPr>
        <p:spPr>
          <a:xfrm>
            <a:off x="6554970" y="4432106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ben@datalineo.com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9C3F8E3-D654-46D8-A80D-EAE8C3429C9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75" y="3936757"/>
            <a:ext cx="914402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0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does the Flow do?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BC552-42F1-4502-8A18-8E60FCB36D32}"/>
              </a:ext>
            </a:extLst>
          </p:cNvPr>
          <p:cNvSpPr/>
          <p:nvPr/>
        </p:nvSpPr>
        <p:spPr>
          <a:xfrm>
            <a:off x="1644610" y="1574909"/>
            <a:ext cx="996277" cy="189895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747192-2AB4-49CE-A6C4-8C026F057B53}"/>
              </a:ext>
            </a:extLst>
          </p:cNvPr>
          <p:cNvSpPr/>
          <p:nvPr/>
        </p:nvSpPr>
        <p:spPr>
          <a:xfrm>
            <a:off x="9773856" y="2328977"/>
            <a:ext cx="2161519" cy="98841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565CF9-6CAF-4BF5-93D4-B383C9413B26}"/>
              </a:ext>
            </a:extLst>
          </p:cNvPr>
          <p:cNvSpPr/>
          <p:nvPr/>
        </p:nvSpPr>
        <p:spPr>
          <a:xfrm>
            <a:off x="6293995" y="2982105"/>
            <a:ext cx="2862310" cy="98841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6E492C-27E4-4634-B37A-A42A95C601C0}"/>
              </a:ext>
            </a:extLst>
          </p:cNvPr>
          <p:cNvSpPr/>
          <p:nvPr/>
        </p:nvSpPr>
        <p:spPr>
          <a:xfrm>
            <a:off x="6293995" y="1242844"/>
            <a:ext cx="2868000" cy="1435993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97D872-A5D3-4D69-A7D8-B588FC9129F6}"/>
              </a:ext>
            </a:extLst>
          </p:cNvPr>
          <p:cNvSpPr/>
          <p:nvPr/>
        </p:nvSpPr>
        <p:spPr>
          <a:xfrm>
            <a:off x="3127008" y="1571522"/>
            <a:ext cx="2761807" cy="1898958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C4599-3243-4C47-AE2C-358B98113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626" y="1766869"/>
            <a:ext cx="360000" cy="3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BF9A16-27D0-4DA3-83F8-E8B5D02DF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136" y="1742593"/>
            <a:ext cx="360000" cy="3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1989E2-DBC6-48D9-99F3-CC7234CCF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360" y="2825332"/>
            <a:ext cx="360000" cy="3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1AFED7-144D-4716-A666-3F1D46747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614" y="2240085"/>
            <a:ext cx="360000" cy="36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0E2C54-0C11-4333-A770-C0670562D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024" y="2093883"/>
            <a:ext cx="360000" cy="36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11E613-8530-420F-AC86-24046088E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9542" y="2459343"/>
            <a:ext cx="187500" cy="18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4BA74F4-0D74-45BA-A90A-42E3EDADC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563" y="2459343"/>
            <a:ext cx="180000" cy="18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CC2D02-37B7-4317-9652-2E33349F0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8781" y="2459343"/>
            <a:ext cx="183675" cy="18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DD966B6-977A-45FD-AB4B-594F7E30AC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1584" y="2459343"/>
            <a:ext cx="180000" cy="18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07FF13-CDAA-438B-9B04-492B7C6A7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608" y="2691619"/>
            <a:ext cx="360000" cy="36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AD51AFF-5859-41FC-9904-AEF2A2C173D0}"/>
              </a:ext>
            </a:extLst>
          </p:cNvPr>
          <p:cNvSpPr txBox="1"/>
          <p:nvPr/>
        </p:nvSpPr>
        <p:spPr>
          <a:xfrm>
            <a:off x="3634289" y="1768896"/>
            <a:ext cx="2103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every attachment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0C0DD8-CA96-4E50-A6EE-177D75EEB050}"/>
              </a:ext>
            </a:extLst>
          </p:cNvPr>
          <p:cNvSpPr txBox="1"/>
          <p:nvPr/>
        </p:nvSpPr>
        <p:spPr>
          <a:xfrm>
            <a:off x="6788185" y="1455579"/>
            <a:ext cx="223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Face API – Facial Attributes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C74C6BC-FEB6-4122-A1B6-F7736E394E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6614" y="1434173"/>
            <a:ext cx="374694" cy="36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3D0BA25-4179-4418-8CB3-55344F4BD7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6614" y="1837129"/>
            <a:ext cx="374694" cy="360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10B27CE-9535-4C68-8F53-4A7E0D2C1EB8}"/>
              </a:ext>
            </a:extLst>
          </p:cNvPr>
          <p:cNvSpPr/>
          <p:nvPr/>
        </p:nvSpPr>
        <p:spPr>
          <a:xfrm>
            <a:off x="3634289" y="2155235"/>
            <a:ext cx="21106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 it in Azure Blob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521CC1-291A-418B-B43B-1A74A4A9C998}"/>
              </a:ext>
            </a:extLst>
          </p:cNvPr>
          <p:cNvSpPr/>
          <p:nvPr/>
        </p:nvSpPr>
        <p:spPr>
          <a:xfrm>
            <a:off x="3634289" y="2520785"/>
            <a:ext cx="2194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streaming dataset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39360A-1FAF-4B3B-B087-C7FC8D31E094}"/>
              </a:ext>
            </a:extLst>
          </p:cNvPr>
          <p:cNvSpPr/>
          <p:nvPr/>
        </p:nvSpPr>
        <p:spPr>
          <a:xfrm>
            <a:off x="3634289" y="2880858"/>
            <a:ext cx="1044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BA3F06-C4D5-4651-9266-1666927015D2}"/>
              </a:ext>
            </a:extLst>
          </p:cNvPr>
          <p:cNvSpPr/>
          <p:nvPr/>
        </p:nvSpPr>
        <p:spPr>
          <a:xfrm>
            <a:off x="6788185" y="1858324"/>
            <a:ext cx="22383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Face API - Recognition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3CB3D9-4D23-42F0-9791-394A2B59D6DD}"/>
              </a:ext>
            </a:extLst>
          </p:cNvPr>
          <p:cNvSpPr/>
          <p:nvPr/>
        </p:nvSpPr>
        <p:spPr>
          <a:xfrm>
            <a:off x="6788185" y="2256557"/>
            <a:ext cx="1044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F4340EE-E259-4530-8377-C3B5A533CA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0924" y="3094076"/>
            <a:ext cx="360000" cy="360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D25A02E-59B8-4972-A2D3-7B50ABE50DA2}"/>
              </a:ext>
            </a:extLst>
          </p:cNvPr>
          <p:cNvSpPr txBox="1"/>
          <p:nvPr/>
        </p:nvSpPr>
        <p:spPr>
          <a:xfrm>
            <a:off x="6782495" y="3110394"/>
            <a:ext cx="2129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 Vision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3EAAE5-E362-4EDC-8FA6-B402020ED175}"/>
              </a:ext>
            </a:extLst>
          </p:cNvPr>
          <p:cNvSpPr/>
          <p:nvPr/>
        </p:nvSpPr>
        <p:spPr>
          <a:xfrm>
            <a:off x="6782495" y="3513139"/>
            <a:ext cx="20175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019F957-AA2B-4190-91A9-0D0EFD9D7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924" y="3513139"/>
            <a:ext cx="360000" cy="360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65C82C1-B775-44A2-A13E-35C53916205C}"/>
              </a:ext>
            </a:extLst>
          </p:cNvPr>
          <p:cNvSpPr txBox="1"/>
          <p:nvPr/>
        </p:nvSpPr>
        <p:spPr>
          <a:xfrm>
            <a:off x="3632645" y="4955086"/>
            <a:ext cx="1414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Streaming Dashboard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F74A8F-F1B6-496A-926A-BD9E3C01B0F2}"/>
              </a:ext>
            </a:extLst>
          </p:cNvPr>
          <p:cNvSpPr txBox="1"/>
          <p:nvPr/>
        </p:nvSpPr>
        <p:spPr>
          <a:xfrm>
            <a:off x="7820944" y="4989475"/>
            <a:ext cx="154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Analytics Report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565E05-F616-4EAF-9F40-BA3139014657}"/>
              </a:ext>
            </a:extLst>
          </p:cNvPr>
          <p:cNvSpPr txBox="1"/>
          <p:nvPr/>
        </p:nvSpPr>
        <p:spPr>
          <a:xfrm>
            <a:off x="10301058" y="2632411"/>
            <a:ext cx="152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Reply with Image Description(s)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69A7F7-9EED-48F7-8787-8509DA526946}"/>
              </a:ext>
            </a:extLst>
          </p:cNvPr>
          <p:cNvSpPr txBox="1"/>
          <p:nvPr/>
        </p:nvSpPr>
        <p:spPr>
          <a:xfrm>
            <a:off x="1687349" y="2429623"/>
            <a:ext cx="928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 with images attached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D4AF8B5-A9E1-4004-8D4B-9A4BA45B4B6D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5888815" y="1960841"/>
            <a:ext cx="405180" cy="5601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EB2940-9B6A-4974-A9AF-406C2F01A17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5888815" y="2521001"/>
            <a:ext cx="405180" cy="95530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D35BF28-EAD1-46D7-8CD4-750ECBE8D153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9161995" y="1960841"/>
            <a:ext cx="611861" cy="8623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888289E-906C-455B-9130-9C05F915809F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9156305" y="2823182"/>
            <a:ext cx="617551" cy="6531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4B4CB77-D4B6-4302-80CB-F895861CDC18}"/>
              </a:ext>
            </a:extLst>
          </p:cNvPr>
          <p:cNvSpPr txBox="1"/>
          <p:nvPr/>
        </p:nvSpPr>
        <p:spPr>
          <a:xfrm>
            <a:off x="1484923" y="806701"/>
            <a:ext cx="1288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0F6506-F63F-45E0-B30D-E3CDD1CDD940}"/>
              </a:ext>
            </a:extLst>
          </p:cNvPr>
          <p:cNvSpPr txBox="1"/>
          <p:nvPr/>
        </p:nvSpPr>
        <p:spPr>
          <a:xfrm>
            <a:off x="4731327" y="806701"/>
            <a:ext cx="154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Actions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8DCBE92-B06B-4FAD-B494-0A4039F3F78F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2640887" y="2521001"/>
            <a:ext cx="486121" cy="33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804BB1EC-855A-42A0-B9F2-67566E622D9C}"/>
              </a:ext>
            </a:extLst>
          </p:cNvPr>
          <p:cNvCxnSpPr>
            <a:cxnSpLocks/>
            <a:stCxn id="62" idx="1"/>
            <a:endCxn id="4" idx="0"/>
          </p:cNvCxnSpPr>
          <p:nvPr/>
        </p:nvCxnSpPr>
        <p:spPr>
          <a:xfrm rot="10800000" flipV="1">
            <a:off x="2810064" y="2632410"/>
            <a:ext cx="425983" cy="2209221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562DF0CF-A126-476C-9C66-E1CE2BE85564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 rot="16200000" flipH="1">
            <a:off x="4392629" y="2190063"/>
            <a:ext cx="1684616" cy="3675154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C2E9144F-6A70-4661-BFA4-F52ECEADF805}"/>
              </a:ext>
            </a:extLst>
          </p:cNvPr>
          <p:cNvCxnSpPr>
            <a:cxnSpLocks/>
            <a:stCxn id="40" idx="2"/>
            <a:endCxn id="5" idx="0"/>
          </p:cNvCxnSpPr>
          <p:nvPr/>
        </p:nvCxnSpPr>
        <p:spPr>
          <a:xfrm rot="16200000" flipH="1">
            <a:off x="6303315" y="4100748"/>
            <a:ext cx="996809" cy="5415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5109F67-0ADE-478E-9235-73F310ACDDD3}"/>
              </a:ext>
            </a:extLst>
          </p:cNvPr>
          <p:cNvSpPr txBox="1"/>
          <p:nvPr/>
        </p:nvSpPr>
        <p:spPr>
          <a:xfrm>
            <a:off x="211574" y="1350492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Power </a:t>
            </a:r>
          </a:p>
          <a:p>
            <a:pPr algn="ctr"/>
            <a:r>
              <a:rPr lang="en-IE" dirty="0"/>
              <a:t>Automate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E186F1-604C-4E54-A153-A3C7719E6D0F}"/>
              </a:ext>
            </a:extLst>
          </p:cNvPr>
          <p:cNvSpPr txBox="1"/>
          <p:nvPr/>
        </p:nvSpPr>
        <p:spPr>
          <a:xfrm>
            <a:off x="211574" y="4252345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A60DC-6068-48DB-8F45-EBF7AE149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5101" y="4841632"/>
            <a:ext cx="1549923" cy="7573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5F1BC0-CD52-4912-86F8-8726C4A172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97552" y="4869948"/>
            <a:ext cx="1549923" cy="7573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CC9E8D9-B99B-4B48-93F4-14E1FDF117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9693" y="4712897"/>
            <a:ext cx="914400" cy="9144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A649919C-DFA6-4025-B66D-ABAB00EFAEE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36046" y="2479705"/>
            <a:ext cx="305411" cy="30541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C0C9FBF-8821-4E69-8CCC-2C742CC4D7A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3319" y="1994890"/>
            <a:ext cx="1032717" cy="83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7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Done.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5B5DDAA-2368-4F08-8C00-435A91DED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2" y="2005841"/>
            <a:ext cx="534764" cy="533871"/>
          </a:xfrm>
          <a:prstGeom prst="rect">
            <a:avLst/>
          </a:prstGeom>
        </p:spPr>
      </p:pic>
      <p:pic>
        <p:nvPicPr>
          <p:cNvPr id="60" name="Graphic 59" descr="Envelope">
            <a:extLst>
              <a:ext uri="{FF2B5EF4-FFF2-40B4-BE49-F238E27FC236}">
                <a16:creationId xmlns:a16="http://schemas.microsoft.com/office/drawing/2014/main" id="{BCE1C22B-781C-4B13-9EE7-E995EE6A7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642" y="1358689"/>
            <a:ext cx="706185" cy="70618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AEF39DB-ADE7-4F84-9728-D63E87C4B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67" y="2589852"/>
            <a:ext cx="543759" cy="54244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CE4121F-48E4-41C4-8E57-CA3BEA81A155}"/>
              </a:ext>
            </a:extLst>
          </p:cNvPr>
          <p:cNvSpPr txBox="1"/>
          <p:nvPr/>
        </p:nvSpPr>
        <p:spPr>
          <a:xfrm>
            <a:off x="1220035" y="2661018"/>
            <a:ext cx="36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linkedin.com/in/</a:t>
            </a:r>
            <a:r>
              <a:rPr lang="en-I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benonline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665774-37C2-4479-B3F8-B504F2CDA7AD}"/>
              </a:ext>
            </a:extLst>
          </p:cNvPr>
          <p:cNvSpPr txBox="1"/>
          <p:nvPr/>
        </p:nvSpPr>
        <p:spPr>
          <a:xfrm>
            <a:off x="1220035" y="2072869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I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benrebooted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30F88B-2E57-4AAF-8E9D-D613CAC5AB18}"/>
              </a:ext>
            </a:extLst>
          </p:cNvPr>
          <p:cNvSpPr txBox="1"/>
          <p:nvPr/>
        </p:nvSpPr>
        <p:spPr>
          <a:xfrm>
            <a:off x="1220035" y="1520525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ben@datalineo.com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DD4210B-85B6-4BA0-B4AC-32A8BAEB3F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6568" y="1720580"/>
            <a:ext cx="4881033" cy="2823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DC0FB8-D26C-46C5-B8B4-5E23E9D64857}"/>
              </a:ext>
            </a:extLst>
          </p:cNvPr>
          <p:cNvSpPr txBox="1"/>
          <p:nvPr/>
        </p:nvSpPr>
        <p:spPr>
          <a:xfrm>
            <a:off x="514399" y="4226709"/>
            <a:ext cx="458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https://www.github.com/datalineo/sessions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59D20D-3FF2-476B-A9D9-E3489242E598}"/>
              </a:ext>
            </a:extLst>
          </p:cNvPr>
          <p:cNvSpPr txBox="1"/>
          <p:nvPr/>
        </p:nvSpPr>
        <p:spPr>
          <a:xfrm>
            <a:off x="514399" y="3872677"/>
            <a:ext cx="347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 content and slides here:</a:t>
            </a:r>
          </a:p>
        </p:txBody>
      </p:sp>
    </p:spTree>
    <p:extLst>
      <p:ext uri="{BB962C8B-B14F-4D97-AF65-F5344CB8AC3E}">
        <p14:creationId xmlns:p14="http://schemas.microsoft.com/office/powerpoint/2010/main" val="323502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8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71AF"/>
      </a:accent1>
      <a:accent2>
        <a:srgbClr val="E57022"/>
      </a:accent2>
      <a:accent3>
        <a:srgbClr val="041F3E"/>
      </a:accent3>
      <a:accent4>
        <a:srgbClr val="92D050"/>
      </a:accent4>
      <a:accent5>
        <a:srgbClr val="FFC000"/>
      </a:accent5>
      <a:accent6>
        <a:srgbClr val="C00000"/>
      </a:accent6>
      <a:hlink>
        <a:srgbClr val="0563C1"/>
      </a:hlink>
      <a:folHlink>
        <a:srgbClr val="954F72"/>
      </a:folHlink>
    </a:clrScheme>
    <a:fontScheme name="Custom 250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lineo PowerPoint  Template 2019 PPT" id="{2A44FA13-D593-4E07-8451-3BA0FE152C0E}" vid="{7D00E978-D809-4E31-B90D-2B5A275CE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6DE69A4F4BF842879CBB58309FEB35" ma:contentTypeVersion="10" ma:contentTypeDescription="Create a new document." ma:contentTypeScope="" ma:versionID="2186611467dfd53204e79c9641488a9c">
  <xsd:schema xmlns:xsd="http://www.w3.org/2001/XMLSchema" xmlns:xs="http://www.w3.org/2001/XMLSchema" xmlns:p="http://schemas.microsoft.com/office/2006/metadata/properties" xmlns:ns2="12d2731f-cf8f-4a67-b1ff-7d98a1aee283" xmlns:ns3="c353b6c8-18ed-4b56-a5c5-6495e55a9c15" targetNamespace="http://schemas.microsoft.com/office/2006/metadata/properties" ma:root="true" ma:fieldsID="d8b4bb9d5ba4a874382a27d5d1ce83b4" ns2:_="" ns3:_="">
    <xsd:import namespace="12d2731f-cf8f-4a67-b1ff-7d98a1aee283"/>
    <xsd:import namespace="c353b6c8-18ed-4b56-a5c5-6495e55a9c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d2731f-cf8f-4a67-b1ff-7d98a1aee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3b6c8-18ed-4b56-a5c5-6495e55a9c1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C75660-6496-4BAB-8878-FA53D17BE5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AA3CB1-2443-4FA1-815D-951C2BDC7424}">
  <ds:schemaRefs>
    <ds:schemaRef ds:uri="12d2731f-cf8f-4a67-b1ff-7d98a1aee283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c353b6c8-18ed-4b56-a5c5-6495e55a9c15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531BB72-B9A7-4BD7-BFB1-AC10A55176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d2731f-cf8f-4a67-b1ff-7d98a1aee283"/>
    <ds:schemaRef ds:uri="c353b6c8-18ed-4b56-a5c5-6495e55a9c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Datalineo PowerPoint  Template 2019 PPT</Template>
  <TotalTime>469</TotalTime>
  <Words>234</Words>
  <Application>Microsoft Office PowerPoint</Application>
  <PresentationFormat>Widescreen</PresentationFormat>
  <Paragraphs>62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</vt:lpstr>
      <vt:lpstr>Segoe UI</vt:lpstr>
      <vt:lpstr>Wingdings</vt:lpstr>
      <vt:lpstr>Office Theme</vt:lpstr>
      <vt:lpstr>Power Automate  your way to  Cognitive Services</vt:lpstr>
      <vt:lpstr>Send me your pics please</vt:lpstr>
      <vt:lpstr>Agenda</vt:lpstr>
      <vt:lpstr>At your Service!</vt:lpstr>
      <vt:lpstr>What does the Flow do?</vt:lpstr>
      <vt:lpstr>Done.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Presentation</dc:title>
  <dc:creator>Ben Watt</dc:creator>
  <cp:keywords>www.fiverr.com/branded_pptx</cp:keywords>
  <cp:lastModifiedBy>Ben Watt</cp:lastModifiedBy>
  <cp:revision>25</cp:revision>
  <dcterms:created xsi:type="dcterms:W3CDTF">2019-11-05T10:45:12Z</dcterms:created>
  <dcterms:modified xsi:type="dcterms:W3CDTF">2020-11-06T11:32:05Z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0x010100C06DE69A4F4BF842879CBB58309FEB35</vt:lpwstr>
  </property>
</Properties>
</file>