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8" r:id="rId5"/>
    <p:sldId id="258" r:id="rId6"/>
    <p:sldId id="312" r:id="rId7"/>
    <p:sldId id="314" r:id="rId8"/>
    <p:sldId id="31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6416" autoAdjust="0"/>
  </p:normalViewPr>
  <p:slideViewPr>
    <p:cSldViewPr snapToGrid="0">
      <p:cViewPr varScale="1">
        <p:scale>
          <a:sx n="114" d="100"/>
          <a:sy n="114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5C9CA-2D5F-447E-9B79-C98CB45DDD6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F697-2D6B-48F5-8463-FD7DF321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4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B69ED-36D7-4532-B7E1-AEDC9E37F886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8FC08-E965-4A77-BA20-55C2D755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2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8FC08-E965-4A77-BA20-55C2D7553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0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C4E733-D8D6-4E97-9195-2020816045B7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9000"/>
                </a:schemeClr>
              </a:gs>
              <a:gs pos="100000">
                <a:schemeClr val="accent3">
                  <a:alpha val="87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CC14E9-A068-4122-BA0E-A22244EC492B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9AE29F-22D8-4420-90B0-67891DA5844E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3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4C06D-407D-4792-B994-648ACDE4945B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006300-33E6-4116-812F-3F9759FDD9A0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264147-DDD3-4D66-87A9-5CD04F0D20ED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1E4021-8127-412B-ABA0-3510E76183DA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5A0155-2292-40A1-911D-FB1A09CFD491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F2992D8-A3CE-4952-A511-DFF12FD059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735EC9A7-F169-41EA-A840-504F06319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6859D05-AAD1-4F0D-A424-96F17AA45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7323"/>
            <a:ext cx="5043000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060635"/>
            <a:ext cx="5043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5964" y="1347323"/>
            <a:ext cx="5067836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5964" y="2060635"/>
            <a:ext cx="506783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55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326602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1336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905769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01337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3F2493-1E4F-4124-A77F-BD21FB453C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7" y="6224657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4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79167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386242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8"/>
          <p:cNvSpPr>
            <a:spLocks noGrp="1"/>
          </p:cNvSpPr>
          <p:nvPr>
            <p:ph type="title"/>
          </p:nvPr>
        </p:nvSpPr>
        <p:spPr>
          <a:xfrm>
            <a:off x="7386243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E2D8AC-ECC2-4CE2-9407-14C28F4B6C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8" y="6234182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36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5149049"/>
            <a:ext cx="12192000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1827356" y="1303757"/>
            <a:ext cx="8537286" cy="375651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27356" y="5246118"/>
            <a:ext cx="8537286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341695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 and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996148" y="1331946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268934" y="1341185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96148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90898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6268934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563684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2010802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272003"/>
            <a:ext cx="10813002" cy="453399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8306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s and Detai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00460" y="5033639"/>
            <a:ext cx="10991427" cy="76314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able Placeholder 5"/>
          <p:cNvSpPr>
            <a:spLocks noGrp="1"/>
          </p:cNvSpPr>
          <p:nvPr>
            <p:ph type="tbl" sz="quarter" idx="14"/>
          </p:nvPr>
        </p:nvSpPr>
        <p:spPr>
          <a:xfrm>
            <a:off x="6431738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00524" y="1339639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431360" y="1362278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</p:spTree>
    <p:extLst>
      <p:ext uri="{BB962C8B-B14F-4D97-AF65-F5344CB8AC3E}">
        <p14:creationId xmlns:p14="http://schemas.microsoft.com/office/powerpoint/2010/main" val="87114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5FBD81-0FCE-487D-9A82-0D10D5FA94D5}"/>
              </a:ext>
            </a:extLst>
          </p:cNvPr>
          <p:cNvSpPr/>
          <p:nvPr userDrawn="1"/>
        </p:nvSpPr>
        <p:spPr>
          <a:xfrm>
            <a:off x="0" y="0"/>
            <a:ext cx="12192000" cy="3861785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3861785"/>
            <a:ext cx="12192000" cy="2618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F3B43-D82D-4E68-A37A-C9E2EE682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77" y="1820978"/>
            <a:ext cx="2343644" cy="58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F79363-32BE-48E6-8977-DF35C7E88AF6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accent1">
                  <a:lumMod val="20000"/>
                  <a:lumOff val="80000"/>
                  <a:alpha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7EB95-E541-428C-BFD4-415F35EBB491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31642A-B337-4E07-998F-2B84D5B6B7CC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EA6B2-8AA0-47A3-864E-4D9B35E4D645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C438FE-12BC-4B16-AB19-ADD054015D99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4BA240-8C13-4B10-A94A-2D900AB6CE9C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552B8F-812C-4841-AF2A-9EEEC23B1262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184709-C08C-4952-B491-EEEFA24C087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6E8C347E-48F7-4043-87CA-7472C9D7C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8E72705-389A-499D-AB26-CF03E5412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A7F031A-D79C-4AB6-B75E-775CC03B40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7F3BDB81-E4D6-47C4-A810-8F30A44AB4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</p:spTree>
    <p:extLst>
      <p:ext uri="{BB962C8B-B14F-4D97-AF65-F5344CB8AC3E}">
        <p14:creationId xmlns:p14="http://schemas.microsoft.com/office/powerpoint/2010/main" val="192262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38249A4-8BC6-4A11-BD93-3E4EC1E9E334}"/>
              </a:ext>
            </a:extLst>
          </p:cNvPr>
          <p:cNvSpPr/>
          <p:nvPr userDrawn="1"/>
        </p:nvSpPr>
        <p:spPr>
          <a:xfrm>
            <a:off x="0" y="0"/>
            <a:ext cx="1225944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04ECA1-CBB5-4751-97CD-D796D7BF908E}"/>
              </a:ext>
            </a:extLst>
          </p:cNvPr>
          <p:cNvGrpSpPr/>
          <p:nvPr userDrawn="1"/>
        </p:nvGrpSpPr>
        <p:grpSpPr>
          <a:xfrm>
            <a:off x="243880" y="207964"/>
            <a:ext cx="2278695" cy="3076703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52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017022-1858-4A32-823C-0527A7F99EAB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EA8171-CFDD-45B4-A0AE-CB020C9FC1FF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19F14C-6157-4569-A1C7-F88F8FAB5F8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25499" y="1012697"/>
            <a:ext cx="3848101" cy="1758000"/>
          </a:xfrm>
        </p:spPr>
        <p:txBody>
          <a:bodyPr anchor="b">
            <a:noAutofit/>
          </a:bodyPr>
          <a:lstStyle>
            <a:lvl1pPr algn="l">
              <a:defRPr sz="2800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25501" y="2880243"/>
            <a:ext cx="3848100" cy="255535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A6EC84-D94B-459F-88FE-7C8A0E7C5E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B4937-E11A-4E0D-9933-28629A3991E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6629587-3229-42C8-B907-1568414141B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63828" y="698467"/>
            <a:ext cx="6195619" cy="5362057"/>
          </a:xfrm>
          <a:custGeom>
            <a:avLst/>
            <a:gdLst>
              <a:gd name="connsiteX0" fmla="*/ 301619 w 6195619"/>
              <a:gd name="connsiteY0" fmla="*/ 0 h 5362057"/>
              <a:gd name="connsiteX1" fmla="*/ 6195619 w 6195619"/>
              <a:gd name="connsiteY1" fmla="*/ 0 h 5362057"/>
              <a:gd name="connsiteX2" fmla="*/ 6195619 w 6195619"/>
              <a:gd name="connsiteY2" fmla="*/ 5362057 h 5362057"/>
              <a:gd name="connsiteX3" fmla="*/ 301619 w 6195619"/>
              <a:gd name="connsiteY3" fmla="*/ 5362057 h 5362057"/>
              <a:gd name="connsiteX4" fmla="*/ 0 w 6195619"/>
              <a:gd name="connsiteY4" fmla="*/ 2681031 h 536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5619" h="5362057">
                <a:moveTo>
                  <a:pt x="301619" y="0"/>
                </a:moveTo>
                <a:lnTo>
                  <a:pt x="6195619" y="0"/>
                </a:lnTo>
                <a:lnTo>
                  <a:pt x="6195619" y="5362057"/>
                </a:lnTo>
                <a:lnTo>
                  <a:pt x="301619" y="5362057"/>
                </a:lnTo>
                <a:lnTo>
                  <a:pt x="0" y="26810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C015197-A13B-4555-A9E4-B6866788A1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5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455378" y="0"/>
            <a:ext cx="7736621" cy="68580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340101"/>
            <a:ext cx="4457700" cy="1168399"/>
          </a:xfrm>
          <a:solidFill>
            <a:schemeClr val="accent1"/>
          </a:solidFill>
        </p:spPr>
        <p:txBody>
          <a:bodyPr lIns="288000" rIns="432000" bIns="144000" anchor="ctr">
            <a:normAutofit/>
          </a:bodyPr>
          <a:lstStyle>
            <a:lvl1pPr algn="r">
              <a:defRPr sz="2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About Us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222767" y="1212335"/>
            <a:ext cx="5889733" cy="44333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4455378" cy="3340101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4D45C-05D6-4C05-A520-FE8475CAF9E9}"/>
              </a:ext>
            </a:extLst>
          </p:cNvPr>
          <p:cNvSpPr/>
          <p:nvPr userDrawn="1"/>
        </p:nvSpPr>
        <p:spPr>
          <a:xfrm>
            <a:off x="0" y="4508500"/>
            <a:ext cx="4455378" cy="234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E3B0F-1936-498B-B7CA-C3CCB6E214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3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Elipse 9"/>
          <p:cNvSpPr>
            <a:spLocks noGrp="1"/>
          </p:cNvSpPr>
          <p:nvPr>
            <p:ph type="pic" sz="quarter" idx="13"/>
          </p:nvPr>
        </p:nvSpPr>
        <p:spPr>
          <a:xfrm>
            <a:off x="1681734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12" name="Elipse 1"/>
          <p:cNvSpPr/>
          <p:nvPr userDrawn="1"/>
        </p:nvSpPr>
        <p:spPr>
          <a:xfrm>
            <a:off x="1581968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581969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581968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F2AD1194-812F-4055-BBE9-128828CBE1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Elipse 9"/>
          <p:cNvSpPr>
            <a:spLocks noGrp="1"/>
          </p:cNvSpPr>
          <p:nvPr>
            <p:ph type="pic" sz="quarter" idx="35"/>
          </p:nvPr>
        </p:nvSpPr>
        <p:spPr>
          <a:xfrm>
            <a:off x="4030487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29" name="Elipse 1"/>
          <p:cNvSpPr/>
          <p:nvPr userDrawn="1"/>
        </p:nvSpPr>
        <p:spPr>
          <a:xfrm>
            <a:off x="3930721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930722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930721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Elipse 9"/>
          <p:cNvSpPr>
            <a:spLocks noGrp="1"/>
          </p:cNvSpPr>
          <p:nvPr>
            <p:ph type="pic" sz="quarter" idx="38"/>
          </p:nvPr>
        </p:nvSpPr>
        <p:spPr>
          <a:xfrm>
            <a:off x="6379240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3" name="Elipse 1"/>
          <p:cNvSpPr/>
          <p:nvPr userDrawn="1"/>
        </p:nvSpPr>
        <p:spPr>
          <a:xfrm>
            <a:off x="6279474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279475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6279474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Elipse 9"/>
          <p:cNvSpPr>
            <a:spLocks noGrp="1"/>
          </p:cNvSpPr>
          <p:nvPr>
            <p:ph type="pic" sz="quarter" idx="41"/>
          </p:nvPr>
        </p:nvSpPr>
        <p:spPr>
          <a:xfrm>
            <a:off x="8727993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7" name="Elipse 1"/>
          <p:cNvSpPr/>
          <p:nvPr userDrawn="1"/>
        </p:nvSpPr>
        <p:spPr>
          <a:xfrm>
            <a:off x="8628227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8628228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8628227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6792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D3E97F-3E89-4174-9826-97E9763AD5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299557"/>
            <a:ext cx="12192000" cy="3402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340" y="2892268"/>
            <a:ext cx="9849160" cy="1169759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340" y="4062027"/>
            <a:ext cx="9849160" cy="108147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803B36-5707-4772-903F-843B920CB8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05" y="1328989"/>
            <a:ext cx="1936895" cy="48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7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vider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FE32E4-A403-40B3-9378-152E477817C0}"/>
              </a:ext>
            </a:extLst>
          </p:cNvPr>
          <p:cNvSpPr/>
          <p:nvPr userDrawn="1"/>
        </p:nvSpPr>
        <p:spPr>
          <a:xfrm>
            <a:off x="0" y="0"/>
            <a:ext cx="415554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 userDrawn="1"/>
        </p:nvSpPr>
        <p:spPr>
          <a:xfrm>
            <a:off x="844550" y="1379850"/>
            <a:ext cx="2459915" cy="245161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67074" y="1497439"/>
            <a:ext cx="2221931" cy="2221931"/>
          </a:xfrm>
          <a:prstGeom prst="roundRect">
            <a:avLst/>
          </a:prstGeom>
          <a:solidFill>
            <a:schemeClr val="bg1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-3264" y="4270270"/>
            <a:ext cx="4155541" cy="716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Team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6475" y="1129835"/>
            <a:ext cx="6227609" cy="49460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A94EB8-11C3-4DC0-BF23-7C7DE804DA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16475" y="2044700"/>
            <a:ext cx="6530975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6BA043-F667-4113-BF61-4FAD644B2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DD44EDF-15FB-49C0-91BB-4D76E9C84E0B}"/>
              </a:ext>
            </a:extLst>
          </p:cNvPr>
          <p:cNvSpPr/>
          <p:nvPr userDrawn="1"/>
        </p:nvSpPr>
        <p:spPr>
          <a:xfrm>
            <a:off x="0" y="74260"/>
            <a:ext cx="12192000" cy="656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"/>
            <a:ext cx="12192000" cy="656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51" y="77795"/>
            <a:ext cx="10210801" cy="49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1" y="1340191"/>
            <a:ext cx="10210800" cy="443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4107" y="6357762"/>
            <a:ext cx="56037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3787" y="6372000"/>
            <a:ext cx="416365" cy="3319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2385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DC09C54-D917-4802-9FD5-74AED070BA6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6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49" r:id="rId2"/>
    <p:sldLayoutId id="2147483686" r:id="rId3"/>
    <p:sldLayoutId id="2147483689" r:id="rId4"/>
    <p:sldLayoutId id="2147483659" r:id="rId5"/>
    <p:sldLayoutId id="2147483660" r:id="rId6"/>
    <p:sldLayoutId id="2147483658" r:id="rId7"/>
    <p:sldLayoutId id="2147483650" r:id="rId8"/>
    <p:sldLayoutId id="2147483652" r:id="rId9"/>
    <p:sldLayoutId id="2147483653" r:id="rId10"/>
    <p:sldLayoutId id="2147483662" r:id="rId11"/>
    <p:sldLayoutId id="2147483663" r:id="rId12"/>
    <p:sldLayoutId id="2147483681" r:id="rId13"/>
    <p:sldLayoutId id="2147483671" r:id="rId14"/>
    <p:sldLayoutId id="2147483675" r:id="rId15"/>
    <p:sldLayoutId id="2147483678" r:id="rId16"/>
    <p:sldLayoutId id="214748366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www.datalineo.com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Plant and Environment Monitoring. </a:t>
            </a:r>
            <a:br>
              <a:rPr lang="en-US" dirty="0"/>
            </a:br>
            <a:r>
              <a:rPr lang="en-US" dirty="0"/>
              <a:t>An Azure IoT and Power BI Project</a:t>
            </a:r>
            <a:endParaRPr lang="en-IE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</p:spTree>
    <p:extLst>
      <p:ext uri="{BB962C8B-B14F-4D97-AF65-F5344CB8AC3E}">
        <p14:creationId xmlns:p14="http://schemas.microsoft.com/office/powerpoint/2010/main" val="186446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4558DA-2A18-4CE6-8F93-F3E443E9DB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08589" y="1212335"/>
            <a:ext cx="6675198" cy="4433328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Process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Analytics in Power BI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C4DF4FB-A8BF-4DC6-9624-90AE8DCF0A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DE5DDAA-51E9-40AF-BE8A-08BAA05C14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 r="55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427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Environment Monitoring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CC9E8D9-B99B-4B48-93F4-14E1FDF11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5917" y="3319822"/>
            <a:ext cx="720000" cy="72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2C2B42C-613F-4D25-BABC-E4D756D4E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5086" y="1666968"/>
            <a:ext cx="720000" cy="720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2FB5A4C-8015-485A-944F-CB1A20EC75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8547" y="1666968"/>
            <a:ext cx="720000" cy="720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48635839-4FB5-46C2-948E-F456229A28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07249" y="1666968"/>
            <a:ext cx="720000" cy="720000"/>
          </a:xfrm>
          <a:prstGeom prst="rect">
            <a:avLst/>
          </a:prstGeom>
        </p:spPr>
      </p:pic>
      <p:pic>
        <p:nvPicPr>
          <p:cNvPr id="52" name="Picture 51" descr="Background pattern&#10;&#10;Description automatically generated">
            <a:extLst>
              <a:ext uri="{FF2B5EF4-FFF2-40B4-BE49-F238E27FC236}">
                <a16:creationId xmlns:a16="http://schemas.microsoft.com/office/drawing/2014/main" id="{2C314777-FFE7-4E39-ADF2-75019CB8EAB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87" y="2653872"/>
            <a:ext cx="805336" cy="1012796"/>
          </a:xfrm>
          <a:prstGeom prst="rect">
            <a:avLst/>
          </a:prstGeom>
        </p:spPr>
      </p:pic>
      <p:pic>
        <p:nvPicPr>
          <p:cNvPr id="63" name="Picture 62" descr="Logo, company name&#10;&#10;Description automatically generated">
            <a:extLst>
              <a:ext uri="{FF2B5EF4-FFF2-40B4-BE49-F238E27FC236}">
                <a16:creationId xmlns:a16="http://schemas.microsoft.com/office/drawing/2014/main" id="{890CD4C4-129E-4452-B040-0D677BA2602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07" y="776511"/>
            <a:ext cx="1543225" cy="87449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CB29FF3-DAFB-4926-9DA9-83E945F331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9155" y="2609107"/>
            <a:ext cx="914400" cy="63106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FA83C9F-22E3-4E10-B47A-33530397B7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9576813">
            <a:off x="735859" y="4465558"/>
            <a:ext cx="985523" cy="720826"/>
          </a:xfrm>
          <a:prstGeom prst="rect">
            <a:avLst/>
          </a:prstGeom>
        </p:spPr>
      </p:pic>
      <p:pic>
        <p:nvPicPr>
          <p:cNvPr id="76" name="Graphic 75" descr="Wilting Pot Plant outline">
            <a:extLst>
              <a:ext uri="{FF2B5EF4-FFF2-40B4-BE49-F238E27FC236}">
                <a16:creationId xmlns:a16="http://schemas.microsoft.com/office/drawing/2014/main" id="{9BD093ED-625A-4038-BB00-9332ECDCE1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6505" y="4622832"/>
            <a:ext cx="914400" cy="914400"/>
          </a:xfrm>
          <a:prstGeom prst="rect">
            <a:avLst/>
          </a:prstGeom>
        </p:spPr>
      </p:pic>
      <p:pic>
        <p:nvPicPr>
          <p:cNvPr id="78" name="Picture 77" descr="A circuit board&#10;&#10;Description automatically generated">
            <a:extLst>
              <a:ext uri="{FF2B5EF4-FFF2-40B4-BE49-F238E27FC236}">
                <a16:creationId xmlns:a16="http://schemas.microsoft.com/office/drawing/2014/main" id="{88A6ABA4-FC4D-4A53-B877-58C5C19E1AA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31" y="4438954"/>
            <a:ext cx="1098278" cy="1098278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7AFB52C2-EFA3-433F-B0FB-2E0601BA5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1741" y="1666968"/>
            <a:ext cx="720000" cy="720000"/>
          </a:xfrm>
          <a:prstGeom prst="rect">
            <a:avLst/>
          </a:prstGeom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F2711A-8820-4670-BD89-E90ABD60B3FD}"/>
              </a:ext>
            </a:extLst>
          </p:cNvPr>
          <p:cNvSpPr/>
          <p:nvPr/>
        </p:nvSpPr>
        <p:spPr>
          <a:xfrm>
            <a:off x="1905764" y="2466696"/>
            <a:ext cx="1543225" cy="137891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9F0A91A0-E62F-4BF7-8B5C-5A9B779F2E20}"/>
              </a:ext>
            </a:extLst>
          </p:cNvPr>
          <p:cNvCxnSpPr>
            <a:cxnSpLocks/>
            <a:stCxn id="63" idx="2"/>
            <a:endCxn id="82" idx="0"/>
          </p:cNvCxnSpPr>
          <p:nvPr/>
        </p:nvCxnSpPr>
        <p:spPr>
          <a:xfrm rot="16200000" flipH="1">
            <a:off x="1545153" y="1334471"/>
            <a:ext cx="815691" cy="144875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1C5C93FD-CF8F-4D6B-9F59-0FAE640E6E97}"/>
              </a:ext>
            </a:extLst>
          </p:cNvPr>
          <p:cNvCxnSpPr>
            <a:cxnSpLocks/>
            <a:stCxn id="68" idx="3"/>
            <a:endCxn id="82" idx="1"/>
          </p:cNvCxnSpPr>
          <p:nvPr/>
        </p:nvCxnSpPr>
        <p:spPr>
          <a:xfrm>
            <a:off x="1263555" y="2924640"/>
            <a:ext cx="642209" cy="2315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7808C48E-C947-4C59-8B0D-5079D728EEC9}"/>
              </a:ext>
            </a:extLst>
          </p:cNvPr>
          <p:cNvCxnSpPr>
            <a:cxnSpLocks/>
            <a:stCxn id="74" idx="2"/>
            <a:endCxn id="82" idx="1"/>
          </p:cNvCxnSpPr>
          <p:nvPr/>
        </p:nvCxnSpPr>
        <p:spPr>
          <a:xfrm rot="5400000" flipH="1" flipV="1">
            <a:off x="838428" y="3420797"/>
            <a:ext cx="1331979" cy="802694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CD87E8C9-937E-4ABC-A352-7A64FB503891}"/>
              </a:ext>
            </a:extLst>
          </p:cNvPr>
          <p:cNvCxnSpPr>
            <a:cxnSpLocks/>
            <a:stCxn id="78" idx="0"/>
            <a:endCxn id="82" idx="2"/>
          </p:cNvCxnSpPr>
          <p:nvPr/>
        </p:nvCxnSpPr>
        <p:spPr>
          <a:xfrm rot="5400000" flipH="1" flipV="1">
            <a:off x="2217052" y="3978630"/>
            <a:ext cx="593342" cy="3273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963D212-3555-4EF7-8479-F76B663FE61C}"/>
              </a:ext>
            </a:extLst>
          </p:cNvPr>
          <p:cNvSpPr txBox="1"/>
          <p:nvPr/>
        </p:nvSpPr>
        <p:spPr>
          <a:xfrm>
            <a:off x="4005493" y="1381047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IoT Hub</a:t>
            </a:r>
            <a:endParaRPr lang="en-IE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81D3FA0-BBE3-4282-B2B8-78EADBBB39BB}"/>
              </a:ext>
            </a:extLst>
          </p:cNvPr>
          <p:cNvSpPr txBox="1"/>
          <p:nvPr/>
        </p:nvSpPr>
        <p:spPr>
          <a:xfrm>
            <a:off x="5110517" y="1369265"/>
            <a:ext cx="11673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 Analytics</a:t>
            </a:r>
            <a:endParaRPr lang="en-IE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D76D3982-9EFA-48D9-929C-86B35DA1FB39}"/>
              </a:ext>
            </a:extLst>
          </p:cNvPr>
          <p:cNvCxnSpPr>
            <a:cxnSpLocks/>
            <a:stCxn id="82" idx="3"/>
            <a:endCxn id="17" idx="1"/>
          </p:cNvCxnSpPr>
          <p:nvPr/>
        </p:nvCxnSpPr>
        <p:spPr>
          <a:xfrm flipV="1">
            <a:off x="3448989" y="2026968"/>
            <a:ext cx="489558" cy="11291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ED24BA68-1F48-41B4-A749-C655968435E9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>
            <a:off x="4658547" y="2026968"/>
            <a:ext cx="626539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866C5109-A13F-400B-8176-972831DCBF2F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>
            <a:off x="6005086" y="2026968"/>
            <a:ext cx="1002163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F86C561B-0494-4656-81E5-18661D6A4350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rot="16200000" flipH="1">
            <a:off x="5354074" y="2677979"/>
            <a:ext cx="932854" cy="3508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7E3D2B96-62A0-4C7C-BE5C-BBE7D0F255CD}"/>
              </a:ext>
            </a:extLst>
          </p:cNvPr>
          <p:cNvSpPr txBox="1"/>
          <p:nvPr/>
        </p:nvSpPr>
        <p:spPr>
          <a:xfrm>
            <a:off x="6954120" y="1381047"/>
            <a:ext cx="1104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Blob CSV</a:t>
            </a:r>
            <a:endParaRPr lang="en-IE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4A95FCC-69E2-4E4A-BDF7-6BA36E714F05}"/>
              </a:ext>
            </a:extLst>
          </p:cNvPr>
          <p:cNvSpPr txBox="1"/>
          <p:nvPr/>
        </p:nvSpPr>
        <p:spPr>
          <a:xfrm>
            <a:off x="8706207" y="1369265"/>
            <a:ext cx="7024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 BI</a:t>
            </a:r>
            <a:endParaRPr lang="en-IE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7E74A32-4014-46D1-A572-2DDFD0A014FC}"/>
              </a:ext>
            </a:extLst>
          </p:cNvPr>
          <p:cNvSpPr txBox="1"/>
          <p:nvPr/>
        </p:nvSpPr>
        <p:spPr>
          <a:xfrm>
            <a:off x="5486585" y="4316479"/>
            <a:ext cx="13452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 BI Streaming</a:t>
            </a:r>
            <a:endParaRPr lang="en-IE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CB1D30BC-0720-40BA-8206-140DAE520595}"/>
              </a:ext>
            </a:extLst>
          </p:cNvPr>
          <p:cNvCxnSpPr>
            <a:cxnSpLocks/>
            <a:stCxn id="27" idx="3"/>
            <a:endCxn id="79" idx="1"/>
          </p:cNvCxnSpPr>
          <p:nvPr/>
        </p:nvCxnSpPr>
        <p:spPr>
          <a:xfrm>
            <a:off x="7727249" y="2026968"/>
            <a:ext cx="964492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139">
            <a:extLst>
              <a:ext uri="{FF2B5EF4-FFF2-40B4-BE49-F238E27FC236}">
                <a16:creationId xmlns:a16="http://schemas.microsoft.com/office/drawing/2014/main" id="{8ED44B0D-F837-41F7-8684-AC48C2D8CD0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06515" y="3432567"/>
            <a:ext cx="4509378" cy="2288543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7859FDBE-B6DA-4240-B354-FA04CA599D97}"/>
              </a:ext>
            </a:extLst>
          </p:cNvPr>
          <p:cNvSpPr txBox="1"/>
          <p:nvPr/>
        </p:nvSpPr>
        <p:spPr>
          <a:xfrm>
            <a:off x="10101928" y="3065930"/>
            <a:ext cx="1388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 BI Dashboard</a:t>
            </a:r>
            <a:endParaRPr lang="en-IE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E8029D11-B485-4676-ADC2-CFF53805710A}"/>
              </a:ext>
            </a:extLst>
          </p:cNvPr>
          <p:cNvSpPr/>
          <p:nvPr/>
        </p:nvSpPr>
        <p:spPr>
          <a:xfrm>
            <a:off x="8041929" y="3500443"/>
            <a:ext cx="108000" cy="10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1FFE5E0-8D0C-4811-A4F0-AFFF970D22E7}"/>
              </a:ext>
            </a:extLst>
          </p:cNvPr>
          <p:cNvSpPr/>
          <p:nvPr/>
        </p:nvSpPr>
        <p:spPr>
          <a:xfrm>
            <a:off x="8771378" y="3500443"/>
            <a:ext cx="108000" cy="10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AD92FBF8-9BB4-44DA-A75A-7D9C3C4F2BDC}"/>
              </a:ext>
            </a:extLst>
          </p:cNvPr>
          <p:cNvSpPr/>
          <p:nvPr/>
        </p:nvSpPr>
        <p:spPr>
          <a:xfrm>
            <a:off x="9500827" y="3500443"/>
            <a:ext cx="108000" cy="10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95C51AC-CF07-4D7C-B4AB-9FE75263DB7B}"/>
              </a:ext>
            </a:extLst>
          </p:cNvPr>
          <p:cNvSpPr/>
          <p:nvPr/>
        </p:nvSpPr>
        <p:spPr>
          <a:xfrm>
            <a:off x="10176276" y="3500443"/>
            <a:ext cx="108000" cy="10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C2D5B00-3E6F-4A08-9A3C-1BD90E829040}"/>
              </a:ext>
            </a:extLst>
          </p:cNvPr>
          <p:cNvSpPr/>
          <p:nvPr/>
        </p:nvSpPr>
        <p:spPr>
          <a:xfrm>
            <a:off x="10904966" y="3500443"/>
            <a:ext cx="108000" cy="10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BAA4D05A-C79D-45C5-AFEF-E58D3696E5B6}"/>
              </a:ext>
            </a:extLst>
          </p:cNvPr>
          <p:cNvSpPr/>
          <p:nvPr/>
        </p:nvSpPr>
        <p:spPr>
          <a:xfrm>
            <a:off x="11579656" y="3500443"/>
            <a:ext cx="108000" cy="10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A61AA538-34B9-4EB0-94E0-3B995F33E63D}"/>
              </a:ext>
            </a:extLst>
          </p:cNvPr>
          <p:cNvSpPr/>
          <p:nvPr/>
        </p:nvSpPr>
        <p:spPr>
          <a:xfrm>
            <a:off x="8779767" y="3971625"/>
            <a:ext cx="108000" cy="10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4FC509E7-579A-4A6F-9DBE-076A830018A4}"/>
              </a:ext>
            </a:extLst>
          </p:cNvPr>
          <p:cNvSpPr/>
          <p:nvPr/>
        </p:nvSpPr>
        <p:spPr>
          <a:xfrm>
            <a:off x="10203541" y="3971625"/>
            <a:ext cx="108000" cy="10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A316608-4B34-4C3D-8B35-D5F84E1F6362}"/>
              </a:ext>
            </a:extLst>
          </p:cNvPr>
          <p:cNvSpPr/>
          <p:nvPr/>
        </p:nvSpPr>
        <p:spPr>
          <a:xfrm>
            <a:off x="8771378" y="449458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E5EBD01F-C8AE-40C9-BDEC-FCF1A66B63FB}"/>
              </a:ext>
            </a:extLst>
          </p:cNvPr>
          <p:cNvSpPr/>
          <p:nvPr/>
        </p:nvSpPr>
        <p:spPr>
          <a:xfrm>
            <a:off x="10176276" y="447841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B2819DF8-E401-4854-9ACE-799A8AAF565A}"/>
              </a:ext>
            </a:extLst>
          </p:cNvPr>
          <p:cNvSpPr/>
          <p:nvPr/>
        </p:nvSpPr>
        <p:spPr>
          <a:xfrm>
            <a:off x="11579656" y="397162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4E1467FA-9D78-4DED-B6E1-86EE9B9510E5}"/>
              </a:ext>
            </a:extLst>
          </p:cNvPr>
          <p:cNvSpPr/>
          <p:nvPr/>
        </p:nvSpPr>
        <p:spPr>
          <a:xfrm>
            <a:off x="6881869" y="4079625"/>
            <a:ext cx="108000" cy="10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EF79B600-2944-4DE5-99A2-7F45E040AB13}"/>
              </a:ext>
            </a:extLst>
          </p:cNvPr>
          <p:cNvCxnSpPr>
            <a:cxnSpLocks/>
            <a:stCxn id="7" idx="3"/>
            <a:endCxn id="140" idx="1"/>
          </p:cNvCxnSpPr>
          <p:nvPr/>
        </p:nvCxnSpPr>
        <p:spPr>
          <a:xfrm>
            <a:off x="6355917" y="3679822"/>
            <a:ext cx="1150598" cy="89701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Curved 157">
            <a:extLst>
              <a:ext uri="{FF2B5EF4-FFF2-40B4-BE49-F238E27FC236}">
                <a16:creationId xmlns:a16="http://schemas.microsoft.com/office/drawing/2014/main" id="{753A8E60-1FFE-401E-9F47-470E324A400E}"/>
              </a:ext>
            </a:extLst>
          </p:cNvPr>
          <p:cNvCxnSpPr>
            <a:cxnSpLocks/>
            <a:stCxn id="79" idx="2"/>
            <a:endCxn id="140" idx="0"/>
          </p:cNvCxnSpPr>
          <p:nvPr/>
        </p:nvCxnSpPr>
        <p:spPr>
          <a:xfrm rot="16200000" flipH="1">
            <a:off x="8883673" y="2555035"/>
            <a:ext cx="1045599" cy="70946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4CEE13CF-5D31-492C-875C-771664A3E2AC}"/>
              </a:ext>
            </a:extLst>
          </p:cNvPr>
          <p:cNvSpPr/>
          <p:nvPr/>
        </p:nvSpPr>
        <p:spPr>
          <a:xfrm>
            <a:off x="9298472" y="284104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5C24D-14F9-4239-B9D4-E6FAFADFA1F8}"/>
              </a:ext>
            </a:extLst>
          </p:cNvPr>
          <p:cNvSpPr txBox="1"/>
          <p:nvPr/>
        </p:nvSpPr>
        <p:spPr>
          <a:xfrm>
            <a:off x="3103456" y="3941652"/>
            <a:ext cx="21277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Soil moisture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Inside Temperature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Inside Humidity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Inside Pressure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Outside Temperature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Outside Feels Like Temperature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Outside Humidity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Outside Pressure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Wind Speed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Wind Direction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Cloud Coverage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Weather 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Weather Type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sz="1000" dirty="0"/>
          </a:p>
        </p:txBody>
      </p:sp>
    </p:spTree>
    <p:extLst>
      <p:ext uri="{BB962C8B-B14F-4D97-AF65-F5344CB8AC3E}">
        <p14:creationId xmlns:p14="http://schemas.microsoft.com/office/powerpoint/2010/main" val="143737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39EEB7-D749-41C4-9809-417FF02BF1A9}"/>
              </a:ext>
            </a:extLst>
          </p:cNvPr>
          <p:cNvSpPr/>
          <p:nvPr/>
        </p:nvSpPr>
        <p:spPr>
          <a:xfrm>
            <a:off x="4348141" y="864175"/>
            <a:ext cx="2865273" cy="5129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ECA30-AD1A-4C2B-B63F-3DE01815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kit</a:t>
            </a:r>
            <a:endParaRPr lang="en-IE" dirty="0"/>
          </a:p>
        </p:txBody>
      </p:sp>
      <p:pic>
        <p:nvPicPr>
          <p:cNvPr id="6" name="Content Placeholder 5" descr="A plate of food&#10;&#10;Description automatically generated">
            <a:extLst>
              <a:ext uri="{FF2B5EF4-FFF2-40B4-BE49-F238E27FC236}">
                <a16:creationId xmlns:a16="http://schemas.microsoft.com/office/drawing/2014/main" id="{9F3EFA0A-3948-4346-B495-BB1A3DAC1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40301" y="1505382"/>
            <a:ext cx="5129648" cy="384723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0F264-478E-4266-8195-8F821D6E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90029780-2327-4F1D-B6B5-91013EAF2A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72208" y="1505382"/>
            <a:ext cx="5129648" cy="38472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62C5A-3CB7-47BC-8938-05B9B33252F5}"/>
              </a:ext>
            </a:extLst>
          </p:cNvPr>
          <p:cNvSpPr txBox="1"/>
          <p:nvPr/>
        </p:nvSpPr>
        <p:spPr>
          <a:xfrm>
            <a:off x="4978587" y="1241571"/>
            <a:ext cx="145950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Camera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615220-F674-4BC4-B6A0-9A38BF9239F9}"/>
              </a:ext>
            </a:extLst>
          </p:cNvPr>
          <p:cNvSpPr/>
          <p:nvPr/>
        </p:nvSpPr>
        <p:spPr>
          <a:xfrm>
            <a:off x="2592198" y="1325461"/>
            <a:ext cx="889233" cy="805343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C3F4AE-DC9F-4C24-B283-64E661B7A060}"/>
              </a:ext>
            </a:extLst>
          </p:cNvPr>
          <p:cNvSpPr/>
          <p:nvPr/>
        </p:nvSpPr>
        <p:spPr>
          <a:xfrm>
            <a:off x="8625303" y="1241571"/>
            <a:ext cx="1173038" cy="1048623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B20A03-FAFB-4DEE-9E22-8282ECB0F26E}"/>
              </a:ext>
            </a:extLst>
          </p:cNvPr>
          <p:cNvSpPr/>
          <p:nvPr/>
        </p:nvSpPr>
        <p:spPr>
          <a:xfrm>
            <a:off x="857075" y="3944224"/>
            <a:ext cx="1173061" cy="108917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5B6F6A-CBF1-49F8-85DE-D444649EC593}"/>
              </a:ext>
            </a:extLst>
          </p:cNvPr>
          <p:cNvSpPr txBox="1"/>
          <p:nvPr/>
        </p:nvSpPr>
        <p:spPr>
          <a:xfrm>
            <a:off x="4978586" y="2057660"/>
            <a:ext cx="145950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Temperature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Humidity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Pressure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232AF-A13D-4589-8D3D-13190F0D8F28}"/>
              </a:ext>
            </a:extLst>
          </p:cNvPr>
          <p:cNvSpPr txBox="1"/>
          <p:nvPr/>
        </p:nvSpPr>
        <p:spPr>
          <a:xfrm>
            <a:off x="4978586" y="3508640"/>
            <a:ext cx="142639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Moisture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D1CEB7-8C59-4B51-9ECE-932676F6644A}"/>
              </a:ext>
            </a:extLst>
          </p:cNvPr>
          <p:cNvSpPr/>
          <p:nvPr/>
        </p:nvSpPr>
        <p:spPr>
          <a:xfrm>
            <a:off x="8073050" y="2241902"/>
            <a:ext cx="1406509" cy="126673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BCC2DDCC-623F-46EF-A0DE-2B665C6C17BF}"/>
              </a:ext>
            </a:extLst>
          </p:cNvPr>
          <p:cNvCxnSpPr>
            <a:stCxn id="9" idx="1"/>
            <a:endCxn id="10" idx="6"/>
          </p:cNvCxnSpPr>
          <p:nvPr/>
        </p:nvCxnSpPr>
        <p:spPr>
          <a:xfrm rot="10800000" flipV="1">
            <a:off x="3481431" y="1426237"/>
            <a:ext cx="1497156" cy="301896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4180C78-76A4-43E3-96AF-0F303721D977}"/>
              </a:ext>
            </a:extLst>
          </p:cNvPr>
          <p:cNvCxnSpPr>
            <a:cxnSpLocks/>
            <a:stCxn id="13" idx="3"/>
            <a:endCxn id="15" idx="2"/>
          </p:cNvCxnSpPr>
          <p:nvPr/>
        </p:nvCxnSpPr>
        <p:spPr>
          <a:xfrm>
            <a:off x="6438088" y="2519325"/>
            <a:ext cx="1634962" cy="355946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2C92E126-5F15-4DFA-93D1-561E19E21586}"/>
              </a:ext>
            </a:extLst>
          </p:cNvPr>
          <p:cNvCxnSpPr>
            <a:cxnSpLocks/>
            <a:stCxn id="9" idx="3"/>
            <a:endCxn id="11" idx="2"/>
          </p:cNvCxnSpPr>
          <p:nvPr/>
        </p:nvCxnSpPr>
        <p:spPr>
          <a:xfrm>
            <a:off x="6438089" y="1426237"/>
            <a:ext cx="2187214" cy="339646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8E35837E-6EEA-4472-AA41-460C0CC4A3AA}"/>
              </a:ext>
            </a:extLst>
          </p:cNvPr>
          <p:cNvCxnSpPr>
            <a:cxnSpLocks/>
            <a:stCxn id="14" idx="1"/>
            <a:endCxn id="12" idx="7"/>
          </p:cNvCxnSpPr>
          <p:nvPr/>
        </p:nvCxnSpPr>
        <p:spPr>
          <a:xfrm rot="10800000" flipV="1">
            <a:off x="1858346" y="3693305"/>
            <a:ext cx="3120241" cy="410423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Background pattern&#10;&#10;Description automatically generated">
            <a:extLst>
              <a:ext uri="{FF2B5EF4-FFF2-40B4-BE49-F238E27FC236}">
                <a16:creationId xmlns:a16="http://schemas.microsoft.com/office/drawing/2014/main" id="{A8421CF1-2AB2-4A7E-8FDB-0D692D0853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93" y="4459896"/>
            <a:ext cx="805336" cy="1012796"/>
          </a:xfrm>
          <a:prstGeom prst="rect">
            <a:avLst/>
          </a:prstGeom>
        </p:spPr>
      </p:pic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F8B0BD28-3BFB-4FAB-8619-91F0B7DDCD62}"/>
              </a:ext>
            </a:extLst>
          </p:cNvPr>
          <p:cNvCxnSpPr>
            <a:cxnSpLocks/>
            <a:stCxn id="34" idx="3"/>
            <a:endCxn id="38" idx="2"/>
          </p:cNvCxnSpPr>
          <p:nvPr/>
        </p:nvCxnSpPr>
        <p:spPr>
          <a:xfrm flipV="1">
            <a:off x="6064929" y="4883522"/>
            <a:ext cx="1923810" cy="82772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425B79E-8460-4F7E-A187-FE12C1512255}"/>
              </a:ext>
            </a:extLst>
          </p:cNvPr>
          <p:cNvSpPr/>
          <p:nvPr/>
        </p:nvSpPr>
        <p:spPr>
          <a:xfrm>
            <a:off x="7988739" y="3877971"/>
            <a:ext cx="1809602" cy="2011101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121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Done.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5B5DDAA-2368-4F08-8C00-435A91DED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2" y="2005841"/>
            <a:ext cx="534764" cy="533871"/>
          </a:xfrm>
          <a:prstGeom prst="rect">
            <a:avLst/>
          </a:prstGeom>
        </p:spPr>
      </p:pic>
      <p:pic>
        <p:nvPicPr>
          <p:cNvPr id="60" name="Graphic 59" descr="Envelope">
            <a:extLst>
              <a:ext uri="{FF2B5EF4-FFF2-40B4-BE49-F238E27FC236}">
                <a16:creationId xmlns:a16="http://schemas.microsoft.com/office/drawing/2014/main" id="{BCE1C22B-781C-4B13-9EE7-E995EE6A7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642" y="1358689"/>
            <a:ext cx="706185" cy="70618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AEF39DB-ADE7-4F84-9728-D63E87C4B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67" y="2589852"/>
            <a:ext cx="543759" cy="54244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CE4121F-48E4-41C4-8E57-CA3BEA81A155}"/>
              </a:ext>
            </a:extLst>
          </p:cNvPr>
          <p:cNvSpPr txBox="1"/>
          <p:nvPr/>
        </p:nvSpPr>
        <p:spPr>
          <a:xfrm>
            <a:off x="1220035" y="2661018"/>
            <a:ext cx="36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linkedin.com/in/</a:t>
            </a:r>
            <a:r>
              <a:rPr lang="en-I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benonline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665774-37C2-4479-B3F8-B504F2CDA7AD}"/>
              </a:ext>
            </a:extLst>
          </p:cNvPr>
          <p:cNvSpPr txBox="1"/>
          <p:nvPr/>
        </p:nvSpPr>
        <p:spPr>
          <a:xfrm>
            <a:off x="1220035" y="2072869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I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benrebooted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30F88B-2E57-4AAF-8E9D-D613CAC5AB18}"/>
              </a:ext>
            </a:extLst>
          </p:cNvPr>
          <p:cNvSpPr txBox="1"/>
          <p:nvPr/>
        </p:nvSpPr>
        <p:spPr>
          <a:xfrm>
            <a:off x="1220035" y="1520525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ben@datalineo.com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DD4210B-85B6-4BA0-B4AC-32A8BAEB3F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6568" y="1720580"/>
            <a:ext cx="4881033" cy="2823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DC0FB8-D26C-46C5-B8B4-5E23E9D64857}"/>
              </a:ext>
            </a:extLst>
          </p:cNvPr>
          <p:cNvSpPr txBox="1"/>
          <p:nvPr/>
        </p:nvSpPr>
        <p:spPr>
          <a:xfrm>
            <a:off x="514399" y="4226709"/>
            <a:ext cx="458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https://www.github.com/datalineo/sessions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59D20D-3FF2-476B-A9D9-E3489242E598}"/>
              </a:ext>
            </a:extLst>
          </p:cNvPr>
          <p:cNvSpPr txBox="1"/>
          <p:nvPr/>
        </p:nvSpPr>
        <p:spPr>
          <a:xfrm>
            <a:off x="514399" y="3872677"/>
            <a:ext cx="347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 content and slides here:</a:t>
            </a:r>
          </a:p>
        </p:txBody>
      </p:sp>
    </p:spTree>
    <p:extLst>
      <p:ext uri="{BB962C8B-B14F-4D97-AF65-F5344CB8AC3E}">
        <p14:creationId xmlns:p14="http://schemas.microsoft.com/office/powerpoint/2010/main" val="323502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8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71AF"/>
      </a:accent1>
      <a:accent2>
        <a:srgbClr val="E57022"/>
      </a:accent2>
      <a:accent3>
        <a:srgbClr val="041F3E"/>
      </a:accent3>
      <a:accent4>
        <a:srgbClr val="92D050"/>
      </a:accent4>
      <a:accent5>
        <a:srgbClr val="FFC000"/>
      </a:accent5>
      <a:accent6>
        <a:srgbClr val="C00000"/>
      </a:accent6>
      <a:hlink>
        <a:srgbClr val="0563C1"/>
      </a:hlink>
      <a:folHlink>
        <a:srgbClr val="954F72"/>
      </a:folHlink>
    </a:clrScheme>
    <a:fontScheme name="Custom 250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lineo PowerPoint  Template 2019 PPT" id="{2A44FA13-D593-4E07-8451-3BA0FE152C0E}" vid="{7D00E978-D809-4E31-B90D-2B5A275CE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6DE69A4F4BF842879CBB58309FEB35" ma:contentTypeVersion="10" ma:contentTypeDescription="Create a new document." ma:contentTypeScope="" ma:versionID="2186611467dfd53204e79c9641488a9c">
  <xsd:schema xmlns:xsd="http://www.w3.org/2001/XMLSchema" xmlns:xs="http://www.w3.org/2001/XMLSchema" xmlns:p="http://schemas.microsoft.com/office/2006/metadata/properties" xmlns:ns2="12d2731f-cf8f-4a67-b1ff-7d98a1aee283" xmlns:ns3="c353b6c8-18ed-4b56-a5c5-6495e55a9c15" targetNamespace="http://schemas.microsoft.com/office/2006/metadata/properties" ma:root="true" ma:fieldsID="d8b4bb9d5ba4a874382a27d5d1ce83b4" ns2:_="" ns3:_="">
    <xsd:import namespace="12d2731f-cf8f-4a67-b1ff-7d98a1aee283"/>
    <xsd:import namespace="c353b6c8-18ed-4b56-a5c5-6495e55a9c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d2731f-cf8f-4a67-b1ff-7d98a1aee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3b6c8-18ed-4b56-a5c5-6495e55a9c1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31BB72-B9A7-4BD7-BFB1-AC10A55176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d2731f-cf8f-4a67-b1ff-7d98a1aee283"/>
    <ds:schemaRef ds:uri="c353b6c8-18ed-4b56-a5c5-6495e55a9c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AA3CB1-2443-4FA1-815D-951C2BDC7424}">
  <ds:schemaRefs>
    <ds:schemaRef ds:uri="12d2731f-cf8f-4a67-b1ff-7d98a1aee283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c353b6c8-18ed-4b56-a5c5-6495e55a9c15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0C75660-6496-4BAB-8878-FA53D17BE5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Datalineo PowerPoint  Template 2019 PPT</Template>
  <TotalTime>0</TotalTime>
  <Words>118</Words>
  <Application>Microsoft Office PowerPoint</Application>
  <PresentationFormat>Widescreen</PresentationFormat>
  <Paragraphs>43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</vt:lpstr>
      <vt:lpstr>Segoe UI</vt:lpstr>
      <vt:lpstr>Office Theme</vt:lpstr>
      <vt:lpstr>Plant and Environment Monitoring.  An Azure IoT and Power BI Project</vt:lpstr>
      <vt:lpstr>Agenda</vt:lpstr>
      <vt:lpstr>Environment Monitoring Architecture</vt:lpstr>
      <vt:lpstr>The kit</vt:lpstr>
      <vt:lpstr>Done.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Presentation</dc:title>
  <dc:creator>Ben Watt</dc:creator>
  <cp:keywords>www.fiverr.com/branded_pptx</cp:keywords>
  <cp:lastModifiedBy>Ben Watt</cp:lastModifiedBy>
  <cp:revision>35</cp:revision>
  <dcterms:created xsi:type="dcterms:W3CDTF">2019-11-05T10:45:12Z</dcterms:created>
  <dcterms:modified xsi:type="dcterms:W3CDTF">2020-12-14T21:18:57Z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0x010100C06DE69A4F4BF842879CBB58309FEB35</vt:lpwstr>
  </property>
</Properties>
</file>