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Politics Please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51" y="4450579"/>
            <a:ext cx="534764" cy="5338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5425915" y="451745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67" y="2427396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85717" y="2368188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  <p:pic>
        <p:nvPicPr>
          <p:cNvPr id="8" name="Graphic 7" descr="Garbage outline">
            <a:extLst>
              <a:ext uri="{FF2B5EF4-FFF2-40B4-BE49-F238E27FC236}">
                <a16:creationId xmlns:a16="http://schemas.microsoft.com/office/drawing/2014/main" id="{56840D06-9B57-4729-A128-68CF49A51CF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80217" y="2853641"/>
            <a:ext cx="360001" cy="3600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7874033-1E0D-4781-8DDC-B85B71B1D5A7}"/>
              </a:ext>
            </a:extLst>
          </p:cNvPr>
          <p:cNvSpPr txBox="1"/>
          <p:nvPr/>
        </p:nvSpPr>
        <p:spPr>
          <a:xfrm>
            <a:off x="10385717" y="2883298"/>
            <a:ext cx="152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Email</a:t>
            </a:r>
          </a:p>
        </p:txBody>
      </p:sp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5" y="1653552"/>
            <a:ext cx="534764" cy="53387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78758" y="172058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AA3CB1-2443-4FA1-815D-951C2BDC7424}">
  <ds:schemaRefs>
    <ds:schemaRef ds:uri="http://schemas.microsoft.com/office/2006/documentManagement/types"/>
    <ds:schemaRef ds:uri="http://purl.org/dc/elements/1.1/"/>
    <ds:schemaRef ds:uri="http://www.w3.org/XML/1998/namespace"/>
    <ds:schemaRef ds:uri="12d2731f-cf8f-4a67-b1ff-7d98a1aee283"/>
    <ds:schemaRef ds:uri="http://schemas.microsoft.com/office/infopath/2007/PartnerControls"/>
    <ds:schemaRef ds:uri="http://purl.org/dc/terms/"/>
    <ds:schemaRef ds:uri="http://purl.org/dc/dcmitype/"/>
    <ds:schemaRef ds:uri="c353b6c8-18ed-4b56-a5c5-6495e55a9c15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213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30</cp:revision>
  <dcterms:created xsi:type="dcterms:W3CDTF">2019-11-05T10:45:12Z</dcterms:created>
  <dcterms:modified xsi:type="dcterms:W3CDTF">2021-03-09T14:58:59Z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