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8" r:id="rId5"/>
    <p:sldId id="311" r:id="rId6"/>
    <p:sldId id="258" r:id="rId7"/>
    <p:sldId id="259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Power Automate</a:t>
            </a:r>
            <a:br>
              <a:rPr lang="en-IE" dirty="0"/>
            </a:br>
            <a:r>
              <a:rPr lang="en-IE" dirty="0"/>
              <a:t>Image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Send me your pics please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506E-ED5A-4507-A50C-5A07AAC7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190001"/>
            <a:ext cx="4639113" cy="3391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3F2C5-5772-4C29-8AD7-1078AAEB4D29}"/>
              </a:ext>
            </a:extLst>
          </p:cNvPr>
          <p:cNvSpPr txBox="1"/>
          <p:nvPr/>
        </p:nvSpPr>
        <p:spPr>
          <a:xfrm>
            <a:off x="318782" y="4816389"/>
            <a:ext cx="4639112" cy="584775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600" dirty="0">
                <a:solidFill>
                  <a:schemeClr val="bg1"/>
                </a:solidFill>
              </a:rPr>
              <a:t>No photos or data is saved, shared, socialised</a:t>
            </a:r>
          </a:p>
          <a:p>
            <a:pPr algn="ctr"/>
            <a:r>
              <a:rPr lang="en-IE" sz="1600" dirty="0">
                <a:solidFill>
                  <a:schemeClr val="bg1"/>
                </a:solidFill>
              </a:rPr>
              <a:t>Everything is deleted later.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1F37E-B3CA-4440-814F-F4E776DA0249}"/>
              </a:ext>
            </a:extLst>
          </p:cNvPr>
          <p:cNvSpPr txBox="1"/>
          <p:nvPr/>
        </p:nvSpPr>
        <p:spPr>
          <a:xfrm>
            <a:off x="5360565" y="1010735"/>
            <a:ext cx="6385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Email </a:t>
            </a:r>
            <a:r>
              <a:rPr lang="en-I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image@datalineo.com</a:t>
            </a: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Add some pictures to be analysed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822FE-CA51-40B6-8923-822751535367}"/>
              </a:ext>
            </a:extLst>
          </p:cNvPr>
          <p:cNvSpPr txBox="1"/>
          <p:nvPr/>
        </p:nvSpPr>
        <p:spPr>
          <a:xfrm>
            <a:off x="5798009" y="3059372"/>
            <a:ext cx="5141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&amp; Friend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objects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Pics or from your Gallery</a:t>
            </a:r>
          </a:p>
        </p:txBody>
      </p:sp>
    </p:spTree>
    <p:extLst>
      <p:ext uri="{BB962C8B-B14F-4D97-AF65-F5344CB8AC3E}">
        <p14:creationId xmlns:p14="http://schemas.microsoft.com/office/powerpoint/2010/main" val="263226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Attendees: Send in your pics!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Flow Process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in Power BI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BI,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 &amp; User Group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Power BI UG Leader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Community Café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Saturday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97" y="4917422"/>
            <a:ext cx="534764" cy="533871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49A4629-AB46-4E2D-91C4-0617FA694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577" y="4270270"/>
            <a:ext cx="706185" cy="70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F7ED-93EC-40FE-9280-798D45D02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002" y="5501433"/>
            <a:ext cx="543759" cy="542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0488A-DA76-4F0D-9C86-91914C44A92C}"/>
              </a:ext>
            </a:extLst>
          </p:cNvPr>
          <p:cNvSpPr txBox="1"/>
          <p:nvPr/>
        </p:nvSpPr>
        <p:spPr>
          <a:xfrm>
            <a:off x="6554970" y="5572599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6554970" y="498445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43C5-C8E8-4D75-8125-9AABA4711640}"/>
              </a:ext>
            </a:extLst>
          </p:cNvPr>
          <p:cNvSpPr txBox="1"/>
          <p:nvPr/>
        </p:nvSpPr>
        <p:spPr>
          <a:xfrm>
            <a:off x="6554970" y="4432106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9C3F8E3-D654-46D8-A80D-EAE8C3429C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75" y="3936757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the Flow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BC552-42F1-4502-8A18-8E60FCB36D32}"/>
              </a:ext>
            </a:extLst>
          </p:cNvPr>
          <p:cNvSpPr/>
          <p:nvPr/>
        </p:nvSpPr>
        <p:spPr>
          <a:xfrm>
            <a:off x="1644610" y="1574909"/>
            <a:ext cx="996277" cy="189895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47192-2AB4-49CE-A6C4-8C026F057B53}"/>
              </a:ext>
            </a:extLst>
          </p:cNvPr>
          <p:cNvSpPr/>
          <p:nvPr/>
        </p:nvSpPr>
        <p:spPr>
          <a:xfrm>
            <a:off x="9773856" y="2328977"/>
            <a:ext cx="2161519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65CF9-6CAF-4BF5-93D4-B383C9413B26}"/>
              </a:ext>
            </a:extLst>
          </p:cNvPr>
          <p:cNvSpPr/>
          <p:nvPr/>
        </p:nvSpPr>
        <p:spPr>
          <a:xfrm>
            <a:off x="6293995" y="2982105"/>
            <a:ext cx="2862310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6E492C-27E4-4634-B37A-A42A95C601C0}"/>
              </a:ext>
            </a:extLst>
          </p:cNvPr>
          <p:cNvSpPr/>
          <p:nvPr/>
        </p:nvSpPr>
        <p:spPr>
          <a:xfrm>
            <a:off x="6293995" y="1242844"/>
            <a:ext cx="2868000" cy="143599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D872-A5D3-4D69-A7D8-B588FC9129F6}"/>
              </a:ext>
            </a:extLst>
          </p:cNvPr>
          <p:cNvSpPr/>
          <p:nvPr/>
        </p:nvSpPr>
        <p:spPr>
          <a:xfrm>
            <a:off x="3127008" y="1571522"/>
            <a:ext cx="2761807" cy="18989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C4599-3243-4C47-AE2C-358B9811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26" y="1766869"/>
            <a:ext cx="36000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F9A16-27D0-4DA3-83F8-E8B5D02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36" y="1742593"/>
            <a:ext cx="360000" cy="3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1989E2-DBC6-48D9-99F3-CC7234CCF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60" y="2825332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1AFED7-144D-4716-A666-3F1D4674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614" y="2240085"/>
            <a:ext cx="360000" cy="3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E2C54-0C11-4333-A770-C0670562D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024" y="2093883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11E613-8530-420F-AC86-24046088E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542" y="2459343"/>
            <a:ext cx="187500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BA74F4-0D74-45BA-A90A-42E3EDADC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563" y="2459343"/>
            <a:ext cx="180000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C2D02-37B7-4317-9652-2E33349F0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8781" y="2459343"/>
            <a:ext cx="183675" cy="18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D966B6-977A-45FD-AB4B-594F7E30A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584" y="2459343"/>
            <a:ext cx="18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07FF13-CDAA-438B-9B04-492B7C6A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608" y="2691619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D51AFF-5859-41FC-9904-AEF2A2C173D0}"/>
              </a:ext>
            </a:extLst>
          </p:cNvPr>
          <p:cNvSpPr txBox="1"/>
          <p:nvPr/>
        </p:nvSpPr>
        <p:spPr>
          <a:xfrm>
            <a:off x="3634289" y="1768896"/>
            <a:ext cx="21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every attachment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0DD8-CA96-4E50-A6EE-177D75EEB050}"/>
              </a:ext>
            </a:extLst>
          </p:cNvPr>
          <p:cNvSpPr txBox="1"/>
          <p:nvPr/>
        </p:nvSpPr>
        <p:spPr>
          <a:xfrm>
            <a:off x="6788185" y="1455579"/>
            <a:ext cx="223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– Facial Attributes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C74C6BC-FEB6-4122-A1B6-F7736E394E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6614" y="1434173"/>
            <a:ext cx="374694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D0BA25-4179-4418-8CB3-55344F4BD7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6614" y="1837129"/>
            <a:ext cx="374694" cy="36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0B27CE-9535-4C68-8F53-4A7E0D2C1EB8}"/>
              </a:ext>
            </a:extLst>
          </p:cNvPr>
          <p:cNvSpPr/>
          <p:nvPr/>
        </p:nvSpPr>
        <p:spPr>
          <a:xfrm>
            <a:off x="3634289" y="2155235"/>
            <a:ext cx="2110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it in Azure Blob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21CC1-291A-418B-B43B-1A74A4A9C998}"/>
              </a:ext>
            </a:extLst>
          </p:cNvPr>
          <p:cNvSpPr/>
          <p:nvPr/>
        </p:nvSpPr>
        <p:spPr>
          <a:xfrm>
            <a:off x="3634289" y="2520785"/>
            <a:ext cx="2194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streaming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9360A-1FAF-4B3B-B087-C7FC8D31E094}"/>
              </a:ext>
            </a:extLst>
          </p:cNvPr>
          <p:cNvSpPr/>
          <p:nvPr/>
        </p:nvSpPr>
        <p:spPr>
          <a:xfrm>
            <a:off x="3634289" y="2880858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BA3F06-C4D5-4651-9266-1666927015D2}"/>
              </a:ext>
            </a:extLst>
          </p:cNvPr>
          <p:cNvSpPr/>
          <p:nvPr/>
        </p:nvSpPr>
        <p:spPr>
          <a:xfrm>
            <a:off x="6788185" y="1858324"/>
            <a:ext cx="2238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- Recognition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3CB3D9-4D23-42F0-9791-394A2B59D6DD}"/>
              </a:ext>
            </a:extLst>
          </p:cNvPr>
          <p:cNvSpPr/>
          <p:nvPr/>
        </p:nvSpPr>
        <p:spPr>
          <a:xfrm>
            <a:off x="6788185" y="2256557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F4340EE-E259-4530-8377-C3B5A533CA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0924" y="3094076"/>
            <a:ext cx="360000" cy="36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D25A02E-59B8-4972-A2D3-7B50ABE50DA2}"/>
              </a:ext>
            </a:extLst>
          </p:cNvPr>
          <p:cNvSpPr txBox="1"/>
          <p:nvPr/>
        </p:nvSpPr>
        <p:spPr>
          <a:xfrm>
            <a:off x="6782495" y="3110394"/>
            <a:ext cx="212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3EAAE5-E362-4EDC-8FA6-B402020ED175}"/>
              </a:ext>
            </a:extLst>
          </p:cNvPr>
          <p:cNvSpPr/>
          <p:nvPr/>
        </p:nvSpPr>
        <p:spPr>
          <a:xfrm>
            <a:off x="6782495" y="3513139"/>
            <a:ext cx="2017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19F957-AA2B-4190-91A9-0D0EFD9D7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24" y="3513139"/>
            <a:ext cx="360000" cy="36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65C82C1-B775-44A2-A13E-35C53916205C}"/>
              </a:ext>
            </a:extLst>
          </p:cNvPr>
          <p:cNvSpPr txBox="1"/>
          <p:nvPr/>
        </p:nvSpPr>
        <p:spPr>
          <a:xfrm>
            <a:off x="3632645" y="4955086"/>
            <a:ext cx="141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Dashboard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F74A8F-F1B6-496A-926A-BD9E3C01B0F2}"/>
              </a:ext>
            </a:extLst>
          </p:cNvPr>
          <p:cNvSpPr txBox="1"/>
          <p:nvPr/>
        </p:nvSpPr>
        <p:spPr>
          <a:xfrm>
            <a:off x="7820944" y="4989475"/>
            <a:ext cx="154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Analytics Report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565E05-F616-4EAF-9F40-BA3139014657}"/>
              </a:ext>
            </a:extLst>
          </p:cNvPr>
          <p:cNvSpPr txBox="1"/>
          <p:nvPr/>
        </p:nvSpPr>
        <p:spPr>
          <a:xfrm>
            <a:off x="10301058" y="2632411"/>
            <a:ext cx="152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with Image Description(s)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9A7F7-9EED-48F7-8787-8509DA526946}"/>
              </a:ext>
            </a:extLst>
          </p:cNvPr>
          <p:cNvSpPr txBox="1"/>
          <p:nvPr/>
        </p:nvSpPr>
        <p:spPr>
          <a:xfrm>
            <a:off x="1687349" y="2429623"/>
            <a:ext cx="92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with images attached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D4AF8B5-A9E1-4004-8D4B-9A4BA45B4B6D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5888815" y="1960841"/>
            <a:ext cx="405180" cy="5601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EB2940-9B6A-4974-A9AF-406C2F01A17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888815" y="2521001"/>
            <a:ext cx="405180" cy="9553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D35BF28-EAD1-46D7-8CD4-750ECBE8D15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9161995" y="1960841"/>
            <a:ext cx="611861" cy="8623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888289E-906C-455B-9130-9C05F915809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9156305" y="2823182"/>
            <a:ext cx="617551" cy="653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B4CB77-D4B6-4302-80CB-F895861CDC18}"/>
              </a:ext>
            </a:extLst>
          </p:cNvPr>
          <p:cNvSpPr txBox="1"/>
          <p:nvPr/>
        </p:nvSpPr>
        <p:spPr>
          <a:xfrm>
            <a:off x="1484923" y="806701"/>
            <a:ext cx="128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F6506-F63F-45E0-B30D-E3CDD1CDD940}"/>
              </a:ext>
            </a:extLst>
          </p:cNvPr>
          <p:cNvSpPr txBox="1"/>
          <p:nvPr/>
        </p:nvSpPr>
        <p:spPr>
          <a:xfrm>
            <a:off x="4731327" y="806701"/>
            <a:ext cx="154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8DCBE92-B06B-4FAD-B494-0A4039F3F78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640887" y="2521001"/>
            <a:ext cx="486121" cy="33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04BB1EC-855A-42A0-B9F2-67566E622D9C}"/>
              </a:ext>
            </a:extLst>
          </p:cNvPr>
          <p:cNvCxnSpPr>
            <a:cxnSpLocks/>
            <a:stCxn id="62" idx="1"/>
            <a:endCxn id="4" idx="0"/>
          </p:cNvCxnSpPr>
          <p:nvPr/>
        </p:nvCxnSpPr>
        <p:spPr>
          <a:xfrm rot="10800000" flipV="1">
            <a:off x="2810064" y="2632410"/>
            <a:ext cx="425983" cy="2209221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62DF0CF-A126-476C-9C66-E1CE2BE85564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rot="16200000" flipH="1">
            <a:off x="4392629" y="2190063"/>
            <a:ext cx="1684616" cy="367515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2E9144F-6A70-4661-BFA4-F52ECEADF805}"/>
              </a:ext>
            </a:extLst>
          </p:cNvPr>
          <p:cNvCxnSpPr>
            <a:cxnSpLocks/>
            <a:stCxn id="40" idx="2"/>
            <a:endCxn id="5" idx="0"/>
          </p:cNvCxnSpPr>
          <p:nvPr/>
        </p:nvCxnSpPr>
        <p:spPr>
          <a:xfrm rot="16200000" flipH="1">
            <a:off x="6303315" y="4100748"/>
            <a:ext cx="996809" cy="5415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109F67-0ADE-478E-9235-73F310ACDDD3}"/>
              </a:ext>
            </a:extLst>
          </p:cNvPr>
          <p:cNvSpPr txBox="1"/>
          <p:nvPr/>
        </p:nvSpPr>
        <p:spPr>
          <a:xfrm>
            <a:off x="211574" y="1350492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Power </a:t>
            </a:r>
          </a:p>
          <a:p>
            <a:pPr algn="ctr"/>
            <a:r>
              <a:rPr lang="en-IE" dirty="0"/>
              <a:t>Automate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E186F1-604C-4E54-A153-A3C7719E6D0F}"/>
              </a:ext>
            </a:extLst>
          </p:cNvPr>
          <p:cNvSpPr txBox="1"/>
          <p:nvPr/>
        </p:nvSpPr>
        <p:spPr>
          <a:xfrm>
            <a:off x="211574" y="425234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A60DC-6068-48DB-8F45-EBF7AE149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5101" y="4841632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5F1BC0-CD52-4912-86F8-8726C4A172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7552" y="4869948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C9E8D9-B99B-4B48-93F4-14E1FDF117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693" y="4712897"/>
            <a:ext cx="914400" cy="9144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649919C-DFA6-4025-B66D-ABAB00EFAEE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36046" y="2479705"/>
            <a:ext cx="305411" cy="30541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C0C9FBF-8821-4E69-8CCC-2C742CC4D7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319" y="1994890"/>
            <a:ext cx="1032717" cy="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5B5DDAA-2368-4F08-8C00-435A91DE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60" name="Graphic 59" descr="Envelope">
            <a:extLst>
              <a:ext uri="{FF2B5EF4-FFF2-40B4-BE49-F238E27FC236}">
                <a16:creationId xmlns:a16="http://schemas.microsoft.com/office/drawing/2014/main" id="{BCE1C22B-781C-4B13-9EE7-E995EE6A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F39DB-ADE7-4F84-9728-D63E87C4B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CE4121F-48E4-41C4-8E57-CA3BEA81A155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linkedin.com/in/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benonline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65774-37C2-4479-B3F8-B504F2CDA7AD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benrebooted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30F88B-2E57-4AAF-8E9D-D613CAC5AB18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ben@datalineo.com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D4210B-85B6-4BA0-B4AC-32A8BAEB3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568" y="1720580"/>
            <a:ext cx="4881033" cy="2823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0FB8-D26C-46C5-B8B4-5E23E9D64857}"/>
              </a:ext>
            </a:extLst>
          </p:cNvPr>
          <p:cNvSpPr txBox="1"/>
          <p:nvPr/>
        </p:nvSpPr>
        <p:spPr>
          <a:xfrm>
            <a:off x="514399" y="4226709"/>
            <a:ext cx="458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https://www.github.com/datalineo/sessions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9D20D-3FF2-476B-A9D9-E3489242E598}"/>
              </a:ext>
            </a:extLst>
          </p:cNvPr>
          <p:cNvSpPr txBox="1"/>
          <p:nvPr/>
        </p:nvSpPr>
        <p:spPr>
          <a:xfrm>
            <a:off x="514399" y="3872677"/>
            <a:ext cx="347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content and slides here:</a:t>
            </a:r>
          </a:p>
        </p:txBody>
      </p:sp>
    </p:spTree>
    <p:extLst>
      <p:ext uri="{BB962C8B-B14F-4D97-AF65-F5344CB8AC3E}">
        <p14:creationId xmlns:p14="http://schemas.microsoft.com/office/powerpoint/2010/main" val="323502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AA3CB1-2443-4FA1-815D-951C2BDC7424}">
  <ds:schemaRefs>
    <ds:schemaRef ds:uri="12d2731f-cf8f-4a67-b1ff-7d98a1aee283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c353b6c8-18ed-4b56-a5c5-6495e55a9c1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450</TotalTime>
  <Words>226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Segoe UI</vt:lpstr>
      <vt:lpstr>Wingdings</vt:lpstr>
      <vt:lpstr>Office Theme</vt:lpstr>
      <vt:lpstr>Power Automate Image Analytics</vt:lpstr>
      <vt:lpstr>Send me your pics please</vt:lpstr>
      <vt:lpstr>Agenda</vt:lpstr>
      <vt:lpstr>At your Service!</vt:lpstr>
      <vt:lpstr>What does the Flow do?</vt:lpstr>
      <vt:lpstr>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22</cp:revision>
  <dcterms:created xsi:type="dcterms:W3CDTF">2019-11-05T10:45:12Z</dcterms:created>
  <dcterms:modified xsi:type="dcterms:W3CDTF">2020-11-05T16:04:56Z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