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6416" autoAdjust="0"/>
  </p:normalViewPr>
  <p:slideViewPr>
    <p:cSldViewPr snapToGrid="0">
      <p:cViewPr varScale="1">
        <p:scale>
          <a:sx n="127" d="100"/>
          <a:sy n="12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Politics Please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67" y="2427396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85717" y="2368188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  <p:pic>
        <p:nvPicPr>
          <p:cNvPr id="8" name="Graphic 7" descr="Garbage outline">
            <a:extLst>
              <a:ext uri="{FF2B5EF4-FFF2-40B4-BE49-F238E27FC236}">
                <a16:creationId xmlns:a16="http://schemas.microsoft.com/office/drawing/2014/main" id="{56840D06-9B57-4729-A128-68CF49A51CF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80217" y="2853641"/>
            <a:ext cx="360001" cy="3600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7874033-1E0D-4781-8DDC-B85B71B1D5A7}"/>
              </a:ext>
            </a:extLst>
          </p:cNvPr>
          <p:cNvSpPr txBox="1"/>
          <p:nvPr/>
        </p:nvSpPr>
        <p:spPr>
          <a:xfrm>
            <a:off x="10385717" y="2883298"/>
            <a:ext cx="152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Email</a:t>
            </a:r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237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29</cp:revision>
  <dcterms:created xsi:type="dcterms:W3CDTF">2019-11-05T10:45:12Z</dcterms:created>
  <dcterms:modified xsi:type="dcterms:W3CDTF">2021-02-07T11:57:01Z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