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6416" autoAdjust="0"/>
  </p:normalViewPr>
  <p:slideViewPr>
    <p:cSldViewPr snapToGrid="0">
      <p:cViewPr varScale="1">
        <p:scale>
          <a:sx n="78" d="100"/>
          <a:sy n="78" d="100"/>
        </p:scale>
        <p:origin x="5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Politics Please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51" y="4450579"/>
            <a:ext cx="534764" cy="5338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5425915" y="451745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43058" cy="32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67" y="2427396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85717" y="2368188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16200000" flipH="1">
            <a:off x="4390530" y="2187964"/>
            <a:ext cx="1680204" cy="36837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63" idx="2"/>
            <a:endCxn id="5" idx="0"/>
          </p:cNvCxnSpPr>
          <p:nvPr/>
        </p:nvCxnSpPr>
        <p:spPr>
          <a:xfrm rot="16200000" flipH="1">
            <a:off x="6292044" y="4089478"/>
            <a:ext cx="1021552" cy="5393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  <p:pic>
        <p:nvPicPr>
          <p:cNvPr id="8" name="Graphic 7" descr="Garbage outline">
            <a:extLst>
              <a:ext uri="{FF2B5EF4-FFF2-40B4-BE49-F238E27FC236}">
                <a16:creationId xmlns:a16="http://schemas.microsoft.com/office/drawing/2014/main" id="{56840D06-9B57-4729-A128-68CF49A51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0217" y="2853641"/>
            <a:ext cx="360001" cy="3600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7874033-1E0D-4781-8DDC-B85B71B1D5A7}"/>
              </a:ext>
            </a:extLst>
          </p:cNvPr>
          <p:cNvSpPr txBox="1"/>
          <p:nvPr/>
        </p:nvSpPr>
        <p:spPr>
          <a:xfrm>
            <a:off x="10385717" y="2883298"/>
            <a:ext cx="152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Email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5FF5D9-F835-412B-87EE-979C7341EE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6046" y="2093546"/>
            <a:ext cx="324000" cy="324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0E0FA42-6AC5-470C-A1A6-0BDE896F3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26751" y="2865744"/>
            <a:ext cx="324000" cy="32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4C9A095-F8C2-4534-A789-9522069BA0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5175" y="2242370"/>
            <a:ext cx="324000" cy="324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1EA63B9-C65B-48C7-8F29-3C720299FB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1126" y="3524396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5" y="1653552"/>
            <a:ext cx="534764" cy="53387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78758" y="172058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A3CB1-2443-4FA1-815D-951C2BDC7424}">
  <ds:schemaRefs>
    <ds:schemaRef ds:uri="http://schemas.microsoft.com/office/2006/documentManagement/types"/>
    <ds:schemaRef ds:uri="http://purl.org/dc/elements/1.1/"/>
    <ds:schemaRef ds:uri="http://www.w3.org/XML/1998/namespace"/>
    <ds:schemaRef ds:uri="12d2731f-cf8f-4a67-b1ff-7d98a1aee283"/>
    <ds:schemaRef ds:uri="http://schemas.microsoft.com/office/infopath/2007/PartnerControls"/>
    <ds:schemaRef ds:uri="http://purl.org/dc/terms/"/>
    <ds:schemaRef ds:uri="http://purl.org/dc/dcmitype/"/>
    <ds:schemaRef ds:uri="c353b6c8-18ed-4b56-a5c5-6495e55a9c15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213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31</cp:revision>
  <dcterms:created xsi:type="dcterms:W3CDTF">2019-11-05T10:45:12Z</dcterms:created>
  <dcterms:modified xsi:type="dcterms:W3CDTF">2021-03-12T09:48:36Z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