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58" r:id="rId6"/>
    <p:sldId id="259" r:id="rId7"/>
    <p:sldId id="261" r:id="rId8"/>
    <p:sldId id="305" r:id="rId9"/>
    <p:sldId id="308" r:id="rId10"/>
    <p:sldId id="306" r:id="rId11"/>
    <p:sldId id="307" r:id="rId12"/>
    <p:sldId id="309" r:id="rId13"/>
    <p:sldId id="3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svg"/><Relationship Id="rId18" Type="http://schemas.openxmlformats.org/officeDocument/2006/relationships/image" Target="../media/image38.svg"/><Relationship Id="rId3" Type="http://schemas.openxmlformats.org/officeDocument/2006/relationships/image" Target="../media/image31.svg"/><Relationship Id="rId7" Type="http://schemas.openxmlformats.org/officeDocument/2006/relationships/image" Target="../media/image23.svg"/><Relationship Id="rId12" Type="http://schemas.openxmlformats.org/officeDocument/2006/relationships/image" Target="../media/image24.png"/><Relationship Id="rId17" Type="http://schemas.openxmlformats.org/officeDocument/2006/relationships/image" Target="../media/image37.pn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35.svg"/><Relationship Id="rId5" Type="http://schemas.openxmlformats.org/officeDocument/2006/relationships/image" Target="../media/image21.svg"/><Relationship Id="rId15" Type="http://schemas.openxmlformats.org/officeDocument/2006/relationships/image" Target="../media/image27.svg"/><Relationship Id="rId10" Type="http://schemas.openxmlformats.org/officeDocument/2006/relationships/image" Target="../media/image34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3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svg"/><Relationship Id="rId11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38.sv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svg"/><Relationship Id="rId18" Type="http://schemas.openxmlformats.org/officeDocument/2006/relationships/image" Target="../media/image50.svg"/><Relationship Id="rId3" Type="http://schemas.openxmlformats.org/officeDocument/2006/relationships/image" Target="../media/image19.svg"/><Relationship Id="rId21" Type="http://schemas.openxmlformats.org/officeDocument/2006/relationships/image" Target="../media/image53.png"/><Relationship Id="rId7" Type="http://schemas.openxmlformats.org/officeDocument/2006/relationships/image" Target="../media/image23.svg"/><Relationship Id="rId12" Type="http://schemas.openxmlformats.org/officeDocument/2006/relationships/image" Target="../media/image24.png"/><Relationship Id="rId17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35.svg"/><Relationship Id="rId5" Type="http://schemas.openxmlformats.org/officeDocument/2006/relationships/image" Target="../media/image21.svg"/><Relationship Id="rId15" Type="http://schemas.openxmlformats.org/officeDocument/2006/relationships/image" Target="../media/image27.svg"/><Relationship Id="rId10" Type="http://schemas.openxmlformats.org/officeDocument/2006/relationships/image" Target="../media/image34.png"/><Relationship Id="rId19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33.svg"/><Relationship Id="rId14" Type="http://schemas.openxmlformats.org/officeDocument/2006/relationships/image" Target="../media/image26.png"/><Relationship Id="rId22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328389" y="2165754"/>
            <a:ext cx="5065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process: Dataset v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Granular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&amp;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Developers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Self-service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539470" y="2230195"/>
            <a:ext cx="4896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 a new Data acquisition, preparation and procurement layer. (or a mini DWH of sorts)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output for re-usable 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>
            <a:cxnSpLocks/>
          </p:cNvCxnSpPr>
          <p:nvPr/>
        </p:nvCxnSpPr>
        <p:spPr>
          <a:xfrm>
            <a:off x="5882227" y="906011"/>
            <a:ext cx="0" cy="49588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6878971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6796722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1960049" y="1214371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1877799" y="1150046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64DA67E0-0CD8-40E8-B8A2-F50CD0CCC534}"/>
              </a:ext>
            </a:extLst>
          </p:cNvPr>
          <p:cNvSpPr/>
          <p:nvPr/>
        </p:nvSpPr>
        <p:spPr>
          <a:xfrm>
            <a:off x="4688932" y="1197424"/>
            <a:ext cx="1884709" cy="1074794"/>
          </a:xfrm>
          <a:prstGeom prst="wedgeEllipseCallout">
            <a:avLst>
              <a:gd name="adj1" fmla="val -83639"/>
              <a:gd name="adj2" fmla="val -25269"/>
            </a:avLst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50" dirty="0"/>
              <a:t>More on dataflows in Dennes’s session next!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EAC518-AFCA-4F01-A8B4-F5CCD70720DB}"/>
              </a:ext>
            </a:extLst>
          </p:cNvPr>
          <p:cNvSpPr/>
          <p:nvPr/>
        </p:nvSpPr>
        <p:spPr>
          <a:xfrm>
            <a:off x="-1" y="1656036"/>
            <a:ext cx="8384661" cy="2490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61" y="1656037"/>
            <a:ext cx="3807339" cy="22023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400759" y="682070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41284" y="682070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E8A75-28CD-41A6-8AE6-4E4C7A5ED881}"/>
              </a:ext>
            </a:extLst>
          </p:cNvPr>
          <p:cNvSpPr txBox="1"/>
          <p:nvPr/>
        </p:nvSpPr>
        <p:spPr>
          <a:xfrm>
            <a:off x="1343767" y="2281528"/>
            <a:ext cx="7040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https://docs.microsoft.com/en-us/power-bi/guidance/whitepaper-powerbi-enterprise-deployment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19C3C-0B2E-4E30-B8D9-3AE0C4BA7E02}"/>
              </a:ext>
            </a:extLst>
          </p:cNvPr>
          <p:cNvSpPr txBox="1"/>
          <p:nvPr/>
        </p:nvSpPr>
        <p:spPr>
          <a:xfrm>
            <a:off x="0" y="1521087"/>
            <a:ext cx="1414170" cy="400110"/>
          </a:xfrm>
          <a:prstGeom prst="rect">
            <a:avLst/>
          </a:prstGeom>
          <a:solidFill>
            <a:srgbClr val="0271AF"/>
          </a:solidFill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Other links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728D2-48AF-418D-BC66-D98E25E9A023}"/>
              </a:ext>
            </a:extLst>
          </p:cNvPr>
          <p:cNvSpPr txBox="1"/>
          <p:nvPr/>
        </p:nvSpPr>
        <p:spPr>
          <a:xfrm>
            <a:off x="1337556" y="2831994"/>
            <a:ext cx="7148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bg1"/>
                </a:solidFill>
              </a:rPr>
              <a:t>https://docs.microsoft.com/en-us/power-bi/connect-data/service-datasets-share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F06B2-A476-4B2B-AB06-69779B9A813E}"/>
              </a:ext>
            </a:extLst>
          </p:cNvPr>
          <p:cNvSpPr txBox="1"/>
          <p:nvPr/>
        </p:nvSpPr>
        <p:spPr>
          <a:xfrm>
            <a:off x="1306658" y="3397908"/>
            <a:ext cx="7011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>
                <a:solidFill>
                  <a:schemeClr val="bg1"/>
                </a:solidFill>
              </a:rPr>
              <a:t>https://docs.microsoft.com/en-us/power-bi/transform-model/dataflows/dataflows-introduction-self-service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3956F-D1F7-4B7C-BF96-E6E9BE84D5BA}"/>
              </a:ext>
            </a:extLst>
          </p:cNvPr>
          <p:cNvSpPr txBox="1"/>
          <p:nvPr/>
        </p:nvSpPr>
        <p:spPr>
          <a:xfrm>
            <a:off x="-2" y="2010057"/>
            <a:ext cx="297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Enterprise Deployment Whitepaper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10D7F7-8D9B-4D53-B862-23268013D102}"/>
              </a:ext>
            </a:extLst>
          </p:cNvPr>
          <p:cNvSpPr txBox="1"/>
          <p:nvPr/>
        </p:nvSpPr>
        <p:spPr>
          <a:xfrm>
            <a:off x="-2" y="2603334"/>
            <a:ext cx="146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Shared Datasets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A0E61-FABF-4E07-93A7-AF54DCD79656}"/>
              </a:ext>
            </a:extLst>
          </p:cNvPr>
          <p:cNvSpPr txBox="1"/>
          <p:nvPr/>
        </p:nvSpPr>
        <p:spPr>
          <a:xfrm>
            <a:off x="-2" y="31704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slides, content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35728" y="878202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3" y="878202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514052" y="878202"/>
            <a:ext cx="113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b="1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007558" y="878202"/>
            <a:ext cx="106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271A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b="1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079421" y="1239410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D64BD3-2FBD-4B9C-B784-5DE7CE665F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69812" y="1026107"/>
            <a:ext cx="1188845" cy="1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719365"/>
            <a:ext cx="5829912" cy="31515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299014" y="1571108"/>
            <a:ext cx="538573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acquisition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your .PBIX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new “entities”/“tables”, available for multiple PBIX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in browser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(or copy/paste from Desktop)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9555061" y="986333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9472811" y="922008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BEED53-C9F8-426E-B866-DF3DFA3020A9}"/>
              </a:ext>
            </a:extLst>
          </p:cNvPr>
          <p:cNvSpPr/>
          <p:nvPr/>
        </p:nvSpPr>
        <p:spPr>
          <a:xfrm>
            <a:off x="6346688" y="2543196"/>
            <a:ext cx="1891301" cy="2491530"/>
          </a:xfrm>
          <a:custGeom>
            <a:avLst/>
            <a:gdLst>
              <a:gd name="connsiteX0" fmla="*/ 859455 w 2252028"/>
              <a:gd name="connsiteY0" fmla="*/ 25965 h 2987279"/>
              <a:gd name="connsiteX1" fmla="*/ 758787 w 2252028"/>
              <a:gd name="connsiteY1" fmla="*/ 51132 h 2987279"/>
              <a:gd name="connsiteX2" fmla="*/ 725231 w 2252028"/>
              <a:gd name="connsiteY2" fmla="*/ 59521 h 2987279"/>
              <a:gd name="connsiteX3" fmla="*/ 683287 w 2252028"/>
              <a:gd name="connsiteY3" fmla="*/ 76299 h 2987279"/>
              <a:gd name="connsiteX4" fmla="*/ 641342 w 2252028"/>
              <a:gd name="connsiteY4" fmla="*/ 84688 h 2987279"/>
              <a:gd name="connsiteX5" fmla="*/ 481951 w 2252028"/>
              <a:gd name="connsiteY5" fmla="*/ 143411 h 2987279"/>
              <a:gd name="connsiteX6" fmla="*/ 431617 w 2252028"/>
              <a:gd name="connsiteY6" fmla="*/ 160189 h 2987279"/>
              <a:gd name="connsiteX7" fmla="*/ 364505 w 2252028"/>
              <a:gd name="connsiteY7" fmla="*/ 210523 h 2987279"/>
              <a:gd name="connsiteX8" fmla="*/ 339338 w 2252028"/>
              <a:gd name="connsiteY8" fmla="*/ 218912 h 2987279"/>
              <a:gd name="connsiteX9" fmla="*/ 314171 w 2252028"/>
              <a:gd name="connsiteY9" fmla="*/ 252468 h 2987279"/>
              <a:gd name="connsiteX10" fmla="*/ 289004 w 2252028"/>
              <a:gd name="connsiteY10" fmla="*/ 260857 h 2987279"/>
              <a:gd name="connsiteX11" fmla="*/ 238670 w 2252028"/>
              <a:gd name="connsiteY11" fmla="*/ 327969 h 2987279"/>
              <a:gd name="connsiteX12" fmla="*/ 213503 w 2252028"/>
              <a:gd name="connsiteY12" fmla="*/ 361525 h 2987279"/>
              <a:gd name="connsiteX13" fmla="*/ 179947 w 2252028"/>
              <a:gd name="connsiteY13" fmla="*/ 411859 h 2987279"/>
              <a:gd name="connsiteX14" fmla="*/ 154780 w 2252028"/>
              <a:gd name="connsiteY14" fmla="*/ 445415 h 2987279"/>
              <a:gd name="connsiteX15" fmla="*/ 129613 w 2252028"/>
              <a:gd name="connsiteY15" fmla="*/ 495749 h 2987279"/>
              <a:gd name="connsiteX16" fmla="*/ 87668 w 2252028"/>
              <a:gd name="connsiteY16" fmla="*/ 571250 h 2987279"/>
              <a:gd name="connsiteX17" fmla="*/ 62501 w 2252028"/>
              <a:gd name="connsiteY17" fmla="*/ 646751 h 2987279"/>
              <a:gd name="connsiteX18" fmla="*/ 45723 w 2252028"/>
              <a:gd name="connsiteY18" fmla="*/ 680307 h 2987279"/>
              <a:gd name="connsiteX19" fmla="*/ 37334 w 2252028"/>
              <a:gd name="connsiteY19" fmla="*/ 713862 h 2987279"/>
              <a:gd name="connsiteX20" fmla="*/ 28945 w 2252028"/>
              <a:gd name="connsiteY20" fmla="*/ 739029 h 2987279"/>
              <a:gd name="connsiteX21" fmla="*/ 12167 w 2252028"/>
              <a:gd name="connsiteY21" fmla="*/ 814530 h 2987279"/>
              <a:gd name="connsiteX22" fmla="*/ 3778 w 2252028"/>
              <a:gd name="connsiteY22" fmla="*/ 848086 h 2987279"/>
              <a:gd name="connsiteX23" fmla="*/ 20556 w 2252028"/>
              <a:gd name="connsiteY23" fmla="*/ 1452094 h 2987279"/>
              <a:gd name="connsiteX24" fmla="*/ 28945 w 2252028"/>
              <a:gd name="connsiteY24" fmla="*/ 1485650 h 2987279"/>
              <a:gd name="connsiteX25" fmla="*/ 45723 w 2252028"/>
              <a:gd name="connsiteY25" fmla="*/ 1552762 h 2987279"/>
              <a:gd name="connsiteX26" fmla="*/ 70890 w 2252028"/>
              <a:gd name="connsiteY26" fmla="*/ 1695374 h 2987279"/>
              <a:gd name="connsiteX27" fmla="*/ 79279 w 2252028"/>
              <a:gd name="connsiteY27" fmla="*/ 1728930 h 2987279"/>
              <a:gd name="connsiteX28" fmla="*/ 96057 w 2252028"/>
              <a:gd name="connsiteY28" fmla="*/ 1804431 h 2987279"/>
              <a:gd name="connsiteX29" fmla="*/ 112835 w 2252028"/>
              <a:gd name="connsiteY29" fmla="*/ 1896710 h 2987279"/>
              <a:gd name="connsiteX30" fmla="*/ 146391 w 2252028"/>
              <a:gd name="connsiteY30" fmla="*/ 1955433 h 2987279"/>
              <a:gd name="connsiteX31" fmla="*/ 171558 w 2252028"/>
              <a:gd name="connsiteY31" fmla="*/ 2030934 h 2987279"/>
              <a:gd name="connsiteX32" fmla="*/ 221892 w 2252028"/>
              <a:gd name="connsiteY32" fmla="*/ 2165158 h 2987279"/>
              <a:gd name="connsiteX33" fmla="*/ 247059 w 2252028"/>
              <a:gd name="connsiteY33" fmla="*/ 2232270 h 2987279"/>
              <a:gd name="connsiteX34" fmla="*/ 255448 w 2252028"/>
              <a:gd name="connsiteY34" fmla="*/ 2257437 h 2987279"/>
              <a:gd name="connsiteX35" fmla="*/ 272226 w 2252028"/>
              <a:gd name="connsiteY35" fmla="*/ 2282604 h 2987279"/>
              <a:gd name="connsiteX36" fmla="*/ 314171 w 2252028"/>
              <a:gd name="connsiteY36" fmla="*/ 2358105 h 2987279"/>
              <a:gd name="connsiteX37" fmla="*/ 330949 w 2252028"/>
              <a:gd name="connsiteY37" fmla="*/ 2383272 h 2987279"/>
              <a:gd name="connsiteX38" fmla="*/ 339338 w 2252028"/>
              <a:gd name="connsiteY38" fmla="*/ 2408439 h 2987279"/>
              <a:gd name="connsiteX39" fmla="*/ 364505 w 2252028"/>
              <a:gd name="connsiteY39" fmla="*/ 2433606 h 2987279"/>
              <a:gd name="connsiteX40" fmla="*/ 372894 w 2252028"/>
              <a:gd name="connsiteY40" fmla="*/ 2458773 h 2987279"/>
              <a:gd name="connsiteX41" fmla="*/ 398061 w 2252028"/>
              <a:gd name="connsiteY41" fmla="*/ 2483940 h 2987279"/>
              <a:gd name="connsiteX42" fmla="*/ 423228 w 2252028"/>
              <a:gd name="connsiteY42" fmla="*/ 2517495 h 2987279"/>
              <a:gd name="connsiteX43" fmla="*/ 473562 w 2252028"/>
              <a:gd name="connsiteY43" fmla="*/ 2592996 h 2987279"/>
              <a:gd name="connsiteX44" fmla="*/ 498729 w 2252028"/>
              <a:gd name="connsiteY44" fmla="*/ 2618163 h 2987279"/>
              <a:gd name="connsiteX45" fmla="*/ 515507 w 2252028"/>
              <a:gd name="connsiteY45" fmla="*/ 2643330 h 2987279"/>
              <a:gd name="connsiteX46" fmla="*/ 549063 w 2252028"/>
              <a:gd name="connsiteY46" fmla="*/ 2660108 h 2987279"/>
              <a:gd name="connsiteX47" fmla="*/ 632953 w 2252028"/>
              <a:gd name="connsiteY47" fmla="*/ 2735609 h 2987279"/>
              <a:gd name="connsiteX48" fmla="*/ 691675 w 2252028"/>
              <a:gd name="connsiteY48" fmla="*/ 2777554 h 2987279"/>
              <a:gd name="connsiteX49" fmla="*/ 725231 w 2252028"/>
              <a:gd name="connsiteY49" fmla="*/ 2802721 h 2987279"/>
              <a:gd name="connsiteX50" fmla="*/ 750398 w 2252028"/>
              <a:gd name="connsiteY50" fmla="*/ 2811110 h 2987279"/>
              <a:gd name="connsiteX51" fmla="*/ 783954 w 2252028"/>
              <a:gd name="connsiteY51" fmla="*/ 2827888 h 2987279"/>
              <a:gd name="connsiteX52" fmla="*/ 825899 w 2252028"/>
              <a:gd name="connsiteY52" fmla="*/ 2853055 h 2987279"/>
              <a:gd name="connsiteX53" fmla="*/ 859455 w 2252028"/>
              <a:gd name="connsiteY53" fmla="*/ 2878222 h 2987279"/>
              <a:gd name="connsiteX54" fmla="*/ 893011 w 2252028"/>
              <a:gd name="connsiteY54" fmla="*/ 2886611 h 2987279"/>
              <a:gd name="connsiteX55" fmla="*/ 934956 w 2252028"/>
              <a:gd name="connsiteY55" fmla="*/ 2911778 h 2987279"/>
              <a:gd name="connsiteX56" fmla="*/ 1002068 w 2252028"/>
              <a:gd name="connsiteY56" fmla="*/ 2936945 h 2987279"/>
              <a:gd name="connsiteX57" fmla="*/ 1035624 w 2252028"/>
              <a:gd name="connsiteY57" fmla="*/ 2945334 h 2987279"/>
              <a:gd name="connsiteX58" fmla="*/ 1077569 w 2252028"/>
              <a:gd name="connsiteY58" fmla="*/ 2962112 h 2987279"/>
              <a:gd name="connsiteX59" fmla="*/ 1119514 w 2252028"/>
              <a:gd name="connsiteY59" fmla="*/ 2970501 h 2987279"/>
              <a:gd name="connsiteX60" fmla="*/ 1178237 w 2252028"/>
              <a:gd name="connsiteY60" fmla="*/ 2987279 h 2987279"/>
              <a:gd name="connsiteX61" fmla="*/ 1589298 w 2252028"/>
              <a:gd name="connsiteY61" fmla="*/ 2978890 h 2987279"/>
              <a:gd name="connsiteX62" fmla="*/ 1689965 w 2252028"/>
              <a:gd name="connsiteY62" fmla="*/ 2945334 h 2987279"/>
              <a:gd name="connsiteX63" fmla="*/ 1723521 w 2252028"/>
              <a:gd name="connsiteY63" fmla="*/ 2936945 h 2987279"/>
              <a:gd name="connsiteX64" fmla="*/ 1748688 w 2252028"/>
              <a:gd name="connsiteY64" fmla="*/ 2928556 h 2987279"/>
              <a:gd name="connsiteX65" fmla="*/ 1790633 w 2252028"/>
              <a:gd name="connsiteY65" fmla="*/ 2895000 h 2987279"/>
              <a:gd name="connsiteX66" fmla="*/ 1815800 w 2252028"/>
              <a:gd name="connsiteY66" fmla="*/ 2869833 h 2987279"/>
              <a:gd name="connsiteX67" fmla="*/ 1849356 w 2252028"/>
              <a:gd name="connsiteY67" fmla="*/ 2853055 h 2987279"/>
              <a:gd name="connsiteX68" fmla="*/ 1933246 w 2252028"/>
              <a:gd name="connsiteY68" fmla="*/ 2777554 h 2987279"/>
              <a:gd name="connsiteX69" fmla="*/ 1958413 w 2252028"/>
              <a:gd name="connsiteY69" fmla="*/ 2735609 h 2987279"/>
              <a:gd name="connsiteX70" fmla="*/ 1983580 w 2252028"/>
              <a:gd name="connsiteY70" fmla="*/ 2727220 h 2987279"/>
              <a:gd name="connsiteX71" fmla="*/ 2008747 w 2252028"/>
              <a:gd name="connsiteY71" fmla="*/ 2685275 h 2987279"/>
              <a:gd name="connsiteX72" fmla="*/ 2033914 w 2252028"/>
              <a:gd name="connsiteY72" fmla="*/ 2651719 h 2987279"/>
              <a:gd name="connsiteX73" fmla="*/ 2067470 w 2252028"/>
              <a:gd name="connsiteY73" fmla="*/ 2601385 h 2987279"/>
              <a:gd name="connsiteX74" fmla="*/ 2084248 w 2252028"/>
              <a:gd name="connsiteY74" fmla="*/ 2576218 h 2987279"/>
              <a:gd name="connsiteX75" fmla="*/ 2134582 w 2252028"/>
              <a:gd name="connsiteY75" fmla="*/ 2509107 h 2987279"/>
              <a:gd name="connsiteX76" fmla="*/ 2159749 w 2252028"/>
              <a:gd name="connsiteY76" fmla="*/ 2450384 h 2987279"/>
              <a:gd name="connsiteX77" fmla="*/ 2168138 w 2252028"/>
              <a:gd name="connsiteY77" fmla="*/ 2408439 h 2987279"/>
              <a:gd name="connsiteX78" fmla="*/ 2201694 w 2252028"/>
              <a:gd name="connsiteY78" fmla="*/ 2299382 h 2987279"/>
              <a:gd name="connsiteX79" fmla="*/ 2210083 w 2252028"/>
              <a:gd name="connsiteY79" fmla="*/ 2240659 h 2987279"/>
              <a:gd name="connsiteX80" fmla="*/ 2218472 w 2252028"/>
              <a:gd name="connsiteY80" fmla="*/ 2215492 h 2987279"/>
              <a:gd name="connsiteX81" fmla="*/ 2235250 w 2252028"/>
              <a:gd name="connsiteY81" fmla="*/ 2148380 h 2987279"/>
              <a:gd name="connsiteX82" fmla="*/ 2243639 w 2252028"/>
              <a:gd name="connsiteY82" fmla="*/ 1980600 h 2987279"/>
              <a:gd name="connsiteX83" fmla="*/ 2252028 w 2252028"/>
              <a:gd name="connsiteY83" fmla="*/ 1896710 h 2987279"/>
              <a:gd name="connsiteX84" fmla="*/ 2243639 w 2252028"/>
              <a:gd name="connsiteY84" fmla="*/ 1317870 h 2987279"/>
              <a:gd name="connsiteX85" fmla="*/ 2226861 w 2252028"/>
              <a:gd name="connsiteY85" fmla="*/ 1183646 h 2987279"/>
              <a:gd name="connsiteX86" fmla="*/ 2218472 w 2252028"/>
              <a:gd name="connsiteY86" fmla="*/ 1099756 h 2987279"/>
              <a:gd name="connsiteX87" fmla="*/ 2193305 w 2252028"/>
              <a:gd name="connsiteY87" fmla="*/ 982310 h 2987279"/>
              <a:gd name="connsiteX88" fmla="*/ 2176527 w 2252028"/>
              <a:gd name="connsiteY88" fmla="*/ 906809 h 2987279"/>
              <a:gd name="connsiteX89" fmla="*/ 2134582 w 2252028"/>
              <a:gd name="connsiteY89" fmla="*/ 789363 h 2987279"/>
              <a:gd name="connsiteX90" fmla="*/ 2075859 w 2252028"/>
              <a:gd name="connsiteY90" fmla="*/ 671918 h 2987279"/>
              <a:gd name="connsiteX91" fmla="*/ 2025525 w 2252028"/>
              <a:gd name="connsiteY91" fmla="*/ 579639 h 2987279"/>
              <a:gd name="connsiteX92" fmla="*/ 1991969 w 2252028"/>
              <a:gd name="connsiteY92" fmla="*/ 537694 h 2987279"/>
              <a:gd name="connsiteX93" fmla="*/ 1891301 w 2252028"/>
              <a:gd name="connsiteY93" fmla="*/ 411859 h 2987279"/>
              <a:gd name="connsiteX94" fmla="*/ 1790633 w 2252028"/>
              <a:gd name="connsiteY94" fmla="*/ 311191 h 2987279"/>
              <a:gd name="connsiteX95" fmla="*/ 1731910 w 2252028"/>
              <a:gd name="connsiteY95" fmla="*/ 252468 h 2987279"/>
              <a:gd name="connsiteX96" fmla="*/ 1706743 w 2252028"/>
              <a:gd name="connsiteY96" fmla="*/ 227301 h 2987279"/>
              <a:gd name="connsiteX97" fmla="*/ 1673187 w 2252028"/>
              <a:gd name="connsiteY97" fmla="*/ 210523 h 2987279"/>
              <a:gd name="connsiteX98" fmla="*/ 1639631 w 2252028"/>
              <a:gd name="connsiteY98" fmla="*/ 176967 h 2987279"/>
              <a:gd name="connsiteX99" fmla="*/ 1530575 w 2252028"/>
              <a:gd name="connsiteY99" fmla="*/ 109855 h 2987279"/>
              <a:gd name="connsiteX100" fmla="*/ 1471852 w 2252028"/>
              <a:gd name="connsiteY100" fmla="*/ 76299 h 2987279"/>
              <a:gd name="connsiteX101" fmla="*/ 1421518 w 2252028"/>
              <a:gd name="connsiteY101" fmla="*/ 59521 h 2987279"/>
              <a:gd name="connsiteX102" fmla="*/ 1379573 w 2252028"/>
              <a:gd name="connsiteY102" fmla="*/ 42743 h 2987279"/>
              <a:gd name="connsiteX103" fmla="*/ 1329239 w 2252028"/>
              <a:gd name="connsiteY103" fmla="*/ 34354 h 2987279"/>
              <a:gd name="connsiteX104" fmla="*/ 1270516 w 2252028"/>
              <a:gd name="connsiteY104" fmla="*/ 17576 h 2987279"/>
              <a:gd name="connsiteX105" fmla="*/ 1044013 w 2252028"/>
              <a:gd name="connsiteY105" fmla="*/ 798 h 2987279"/>
              <a:gd name="connsiteX106" fmla="*/ 742009 w 2252028"/>
              <a:gd name="connsiteY106" fmla="*/ 798 h 29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252028" h="2987279">
                <a:moveTo>
                  <a:pt x="859455" y="25965"/>
                </a:moveTo>
                <a:cubicBezTo>
                  <a:pt x="788488" y="40158"/>
                  <a:pt x="844154" y="27850"/>
                  <a:pt x="758787" y="51132"/>
                </a:cubicBezTo>
                <a:cubicBezTo>
                  <a:pt x="747664" y="54166"/>
                  <a:pt x="736169" y="55875"/>
                  <a:pt x="725231" y="59521"/>
                </a:cubicBezTo>
                <a:cubicBezTo>
                  <a:pt x="710945" y="64283"/>
                  <a:pt x="697710" y="71972"/>
                  <a:pt x="683287" y="76299"/>
                </a:cubicBezTo>
                <a:cubicBezTo>
                  <a:pt x="669630" y="80396"/>
                  <a:pt x="655098" y="80936"/>
                  <a:pt x="641342" y="84688"/>
                </a:cubicBezTo>
                <a:cubicBezTo>
                  <a:pt x="593098" y="97845"/>
                  <a:pt x="521539" y="130215"/>
                  <a:pt x="481951" y="143411"/>
                </a:cubicBezTo>
                <a:cubicBezTo>
                  <a:pt x="465173" y="149004"/>
                  <a:pt x="447717" y="152871"/>
                  <a:pt x="431617" y="160189"/>
                </a:cubicBezTo>
                <a:cubicBezTo>
                  <a:pt x="335983" y="203659"/>
                  <a:pt x="432864" y="164950"/>
                  <a:pt x="364505" y="210523"/>
                </a:cubicBezTo>
                <a:cubicBezTo>
                  <a:pt x="357147" y="215428"/>
                  <a:pt x="347727" y="216116"/>
                  <a:pt x="339338" y="218912"/>
                </a:cubicBezTo>
                <a:cubicBezTo>
                  <a:pt x="330949" y="230097"/>
                  <a:pt x="324912" y="243517"/>
                  <a:pt x="314171" y="252468"/>
                </a:cubicBezTo>
                <a:cubicBezTo>
                  <a:pt x="307378" y="258129"/>
                  <a:pt x="295257" y="254604"/>
                  <a:pt x="289004" y="260857"/>
                </a:cubicBezTo>
                <a:cubicBezTo>
                  <a:pt x="269231" y="280630"/>
                  <a:pt x="255448" y="305598"/>
                  <a:pt x="238670" y="327969"/>
                </a:cubicBezTo>
                <a:cubicBezTo>
                  <a:pt x="230281" y="339154"/>
                  <a:pt x="221259" y="349892"/>
                  <a:pt x="213503" y="361525"/>
                </a:cubicBezTo>
                <a:cubicBezTo>
                  <a:pt x="202318" y="378303"/>
                  <a:pt x="192046" y="395727"/>
                  <a:pt x="179947" y="411859"/>
                </a:cubicBezTo>
                <a:cubicBezTo>
                  <a:pt x="171558" y="423044"/>
                  <a:pt x="161974" y="433426"/>
                  <a:pt x="154780" y="445415"/>
                </a:cubicBezTo>
                <a:cubicBezTo>
                  <a:pt x="145129" y="461500"/>
                  <a:pt x="138723" y="479351"/>
                  <a:pt x="129613" y="495749"/>
                </a:cubicBezTo>
                <a:cubicBezTo>
                  <a:pt x="90017" y="567021"/>
                  <a:pt x="140437" y="455158"/>
                  <a:pt x="87668" y="571250"/>
                </a:cubicBezTo>
                <a:cubicBezTo>
                  <a:pt x="35212" y="686653"/>
                  <a:pt x="98580" y="550540"/>
                  <a:pt x="62501" y="646751"/>
                </a:cubicBezTo>
                <a:cubicBezTo>
                  <a:pt x="58110" y="658460"/>
                  <a:pt x="50114" y="668598"/>
                  <a:pt x="45723" y="680307"/>
                </a:cubicBezTo>
                <a:cubicBezTo>
                  <a:pt x="41675" y="691102"/>
                  <a:pt x="40501" y="702776"/>
                  <a:pt x="37334" y="713862"/>
                </a:cubicBezTo>
                <a:cubicBezTo>
                  <a:pt x="34905" y="722365"/>
                  <a:pt x="31374" y="730526"/>
                  <a:pt x="28945" y="739029"/>
                </a:cubicBezTo>
                <a:cubicBezTo>
                  <a:pt x="18716" y="774832"/>
                  <a:pt x="20817" y="775607"/>
                  <a:pt x="12167" y="814530"/>
                </a:cubicBezTo>
                <a:cubicBezTo>
                  <a:pt x="9666" y="825785"/>
                  <a:pt x="6574" y="836901"/>
                  <a:pt x="3778" y="848086"/>
                </a:cubicBezTo>
                <a:cubicBezTo>
                  <a:pt x="4569" y="899472"/>
                  <a:pt x="-12681" y="1269288"/>
                  <a:pt x="20556" y="1452094"/>
                </a:cubicBezTo>
                <a:cubicBezTo>
                  <a:pt x="22618" y="1463438"/>
                  <a:pt x="26444" y="1474395"/>
                  <a:pt x="28945" y="1485650"/>
                </a:cubicBezTo>
                <a:cubicBezTo>
                  <a:pt x="42443" y="1546389"/>
                  <a:pt x="30732" y="1507790"/>
                  <a:pt x="45723" y="1552762"/>
                </a:cubicBezTo>
                <a:cubicBezTo>
                  <a:pt x="56099" y="1625392"/>
                  <a:pt x="53185" y="1612752"/>
                  <a:pt x="70890" y="1695374"/>
                </a:cubicBezTo>
                <a:cubicBezTo>
                  <a:pt x="73306" y="1706648"/>
                  <a:pt x="76686" y="1717696"/>
                  <a:pt x="79279" y="1728930"/>
                </a:cubicBezTo>
                <a:cubicBezTo>
                  <a:pt x="85076" y="1754051"/>
                  <a:pt x="91001" y="1779151"/>
                  <a:pt x="96057" y="1804431"/>
                </a:cubicBezTo>
                <a:cubicBezTo>
                  <a:pt x="102188" y="1835088"/>
                  <a:pt x="104779" y="1866502"/>
                  <a:pt x="112835" y="1896710"/>
                </a:cubicBezTo>
                <a:cubicBezTo>
                  <a:pt x="117565" y="1914449"/>
                  <a:pt x="136024" y="1939883"/>
                  <a:pt x="146391" y="1955433"/>
                </a:cubicBezTo>
                <a:cubicBezTo>
                  <a:pt x="162513" y="2036041"/>
                  <a:pt x="143772" y="1961470"/>
                  <a:pt x="171558" y="2030934"/>
                </a:cubicBezTo>
                <a:cubicBezTo>
                  <a:pt x="189304" y="2075300"/>
                  <a:pt x="206781" y="2119826"/>
                  <a:pt x="221892" y="2165158"/>
                </a:cubicBezTo>
                <a:cubicBezTo>
                  <a:pt x="240933" y="2222282"/>
                  <a:pt x="216966" y="2152021"/>
                  <a:pt x="247059" y="2232270"/>
                </a:cubicBezTo>
                <a:cubicBezTo>
                  <a:pt x="250164" y="2240550"/>
                  <a:pt x="251493" y="2249528"/>
                  <a:pt x="255448" y="2257437"/>
                </a:cubicBezTo>
                <a:cubicBezTo>
                  <a:pt x="259957" y="2266455"/>
                  <a:pt x="267146" y="2273895"/>
                  <a:pt x="272226" y="2282604"/>
                </a:cubicBezTo>
                <a:cubicBezTo>
                  <a:pt x="286732" y="2307472"/>
                  <a:pt x="299665" y="2333237"/>
                  <a:pt x="314171" y="2358105"/>
                </a:cubicBezTo>
                <a:cubicBezTo>
                  <a:pt x="319251" y="2366814"/>
                  <a:pt x="326440" y="2374254"/>
                  <a:pt x="330949" y="2383272"/>
                </a:cubicBezTo>
                <a:cubicBezTo>
                  <a:pt x="334904" y="2391181"/>
                  <a:pt x="334433" y="2401081"/>
                  <a:pt x="339338" y="2408439"/>
                </a:cubicBezTo>
                <a:cubicBezTo>
                  <a:pt x="345919" y="2418310"/>
                  <a:pt x="356116" y="2425217"/>
                  <a:pt x="364505" y="2433606"/>
                </a:cubicBezTo>
                <a:cubicBezTo>
                  <a:pt x="367301" y="2441995"/>
                  <a:pt x="367989" y="2451415"/>
                  <a:pt x="372894" y="2458773"/>
                </a:cubicBezTo>
                <a:cubicBezTo>
                  <a:pt x="379475" y="2468644"/>
                  <a:pt x="390340" y="2474932"/>
                  <a:pt x="398061" y="2483940"/>
                </a:cubicBezTo>
                <a:cubicBezTo>
                  <a:pt x="407160" y="2494555"/>
                  <a:pt x="415270" y="2506000"/>
                  <a:pt x="423228" y="2517495"/>
                </a:cubicBezTo>
                <a:cubicBezTo>
                  <a:pt x="440445" y="2542364"/>
                  <a:pt x="455414" y="2568798"/>
                  <a:pt x="473562" y="2592996"/>
                </a:cubicBezTo>
                <a:cubicBezTo>
                  <a:pt x="480680" y="2602487"/>
                  <a:pt x="491134" y="2609049"/>
                  <a:pt x="498729" y="2618163"/>
                </a:cubicBezTo>
                <a:cubicBezTo>
                  <a:pt x="505184" y="2625908"/>
                  <a:pt x="507762" y="2636875"/>
                  <a:pt x="515507" y="2643330"/>
                </a:cubicBezTo>
                <a:cubicBezTo>
                  <a:pt x="525114" y="2651336"/>
                  <a:pt x="537878" y="2654515"/>
                  <a:pt x="549063" y="2660108"/>
                </a:cubicBezTo>
                <a:cubicBezTo>
                  <a:pt x="594905" y="2728871"/>
                  <a:pt x="520186" y="2622842"/>
                  <a:pt x="632953" y="2735609"/>
                </a:cubicBezTo>
                <a:cubicBezTo>
                  <a:pt x="680929" y="2783585"/>
                  <a:pt x="632787" y="2740748"/>
                  <a:pt x="691675" y="2777554"/>
                </a:cubicBezTo>
                <a:cubicBezTo>
                  <a:pt x="703531" y="2784964"/>
                  <a:pt x="713092" y="2795784"/>
                  <a:pt x="725231" y="2802721"/>
                </a:cubicBezTo>
                <a:cubicBezTo>
                  <a:pt x="732909" y="2807108"/>
                  <a:pt x="742270" y="2807627"/>
                  <a:pt x="750398" y="2811110"/>
                </a:cubicBezTo>
                <a:cubicBezTo>
                  <a:pt x="761892" y="2816036"/>
                  <a:pt x="773022" y="2821815"/>
                  <a:pt x="783954" y="2827888"/>
                </a:cubicBezTo>
                <a:cubicBezTo>
                  <a:pt x="798207" y="2835807"/>
                  <a:pt x="812332" y="2844010"/>
                  <a:pt x="825899" y="2853055"/>
                </a:cubicBezTo>
                <a:cubicBezTo>
                  <a:pt x="837532" y="2860811"/>
                  <a:pt x="846949" y="2871969"/>
                  <a:pt x="859455" y="2878222"/>
                </a:cubicBezTo>
                <a:cubicBezTo>
                  <a:pt x="869767" y="2883378"/>
                  <a:pt x="881826" y="2883815"/>
                  <a:pt x="893011" y="2886611"/>
                </a:cubicBezTo>
                <a:cubicBezTo>
                  <a:pt x="906993" y="2895000"/>
                  <a:pt x="920372" y="2904486"/>
                  <a:pt x="934956" y="2911778"/>
                </a:cubicBezTo>
                <a:cubicBezTo>
                  <a:pt x="946775" y="2917688"/>
                  <a:pt x="985127" y="2932105"/>
                  <a:pt x="1002068" y="2936945"/>
                </a:cubicBezTo>
                <a:cubicBezTo>
                  <a:pt x="1013154" y="2940112"/>
                  <a:pt x="1024686" y="2941688"/>
                  <a:pt x="1035624" y="2945334"/>
                </a:cubicBezTo>
                <a:cubicBezTo>
                  <a:pt x="1049910" y="2950096"/>
                  <a:pt x="1063145" y="2957785"/>
                  <a:pt x="1077569" y="2962112"/>
                </a:cubicBezTo>
                <a:cubicBezTo>
                  <a:pt x="1091226" y="2966209"/>
                  <a:pt x="1105595" y="2967408"/>
                  <a:pt x="1119514" y="2970501"/>
                </a:cubicBezTo>
                <a:cubicBezTo>
                  <a:pt x="1151115" y="2977523"/>
                  <a:pt x="1150211" y="2977937"/>
                  <a:pt x="1178237" y="2987279"/>
                </a:cubicBezTo>
                <a:cubicBezTo>
                  <a:pt x="1315257" y="2984483"/>
                  <a:pt x="1452439" y="2986093"/>
                  <a:pt x="1589298" y="2978890"/>
                </a:cubicBezTo>
                <a:cubicBezTo>
                  <a:pt x="1658762" y="2975234"/>
                  <a:pt x="1641088" y="2963663"/>
                  <a:pt x="1689965" y="2945334"/>
                </a:cubicBezTo>
                <a:cubicBezTo>
                  <a:pt x="1700760" y="2941286"/>
                  <a:pt x="1712435" y="2940112"/>
                  <a:pt x="1723521" y="2936945"/>
                </a:cubicBezTo>
                <a:cubicBezTo>
                  <a:pt x="1732024" y="2934516"/>
                  <a:pt x="1740299" y="2931352"/>
                  <a:pt x="1748688" y="2928556"/>
                </a:cubicBezTo>
                <a:cubicBezTo>
                  <a:pt x="1762670" y="2917371"/>
                  <a:pt x="1777158" y="2906791"/>
                  <a:pt x="1790633" y="2895000"/>
                </a:cubicBezTo>
                <a:cubicBezTo>
                  <a:pt x="1799561" y="2887188"/>
                  <a:pt x="1806146" y="2876729"/>
                  <a:pt x="1815800" y="2869833"/>
                </a:cubicBezTo>
                <a:cubicBezTo>
                  <a:pt x="1825976" y="2862564"/>
                  <a:pt x="1839677" y="2860974"/>
                  <a:pt x="1849356" y="2853055"/>
                </a:cubicBezTo>
                <a:cubicBezTo>
                  <a:pt x="1994231" y="2734521"/>
                  <a:pt x="1856265" y="2828875"/>
                  <a:pt x="1933246" y="2777554"/>
                </a:cubicBezTo>
                <a:cubicBezTo>
                  <a:pt x="1941635" y="2763572"/>
                  <a:pt x="1946883" y="2747139"/>
                  <a:pt x="1958413" y="2735609"/>
                </a:cubicBezTo>
                <a:cubicBezTo>
                  <a:pt x="1964666" y="2729356"/>
                  <a:pt x="1977327" y="2733473"/>
                  <a:pt x="1983580" y="2727220"/>
                </a:cubicBezTo>
                <a:cubicBezTo>
                  <a:pt x="1995110" y="2715690"/>
                  <a:pt x="1999702" y="2698842"/>
                  <a:pt x="2008747" y="2685275"/>
                </a:cubicBezTo>
                <a:cubicBezTo>
                  <a:pt x="2016503" y="2673642"/>
                  <a:pt x="2025896" y="2663173"/>
                  <a:pt x="2033914" y="2651719"/>
                </a:cubicBezTo>
                <a:cubicBezTo>
                  <a:pt x="2045478" y="2635199"/>
                  <a:pt x="2056285" y="2618163"/>
                  <a:pt x="2067470" y="2601385"/>
                </a:cubicBezTo>
                <a:cubicBezTo>
                  <a:pt x="2073063" y="2592996"/>
                  <a:pt x="2078199" y="2584284"/>
                  <a:pt x="2084248" y="2576218"/>
                </a:cubicBezTo>
                <a:cubicBezTo>
                  <a:pt x="2101026" y="2553848"/>
                  <a:pt x="2123567" y="2534809"/>
                  <a:pt x="2134582" y="2509107"/>
                </a:cubicBezTo>
                <a:lnTo>
                  <a:pt x="2159749" y="2450384"/>
                </a:lnTo>
                <a:cubicBezTo>
                  <a:pt x="2162545" y="2436402"/>
                  <a:pt x="2164386" y="2422195"/>
                  <a:pt x="2168138" y="2408439"/>
                </a:cubicBezTo>
                <a:cubicBezTo>
                  <a:pt x="2184901" y="2346974"/>
                  <a:pt x="2187485" y="2365692"/>
                  <a:pt x="2201694" y="2299382"/>
                </a:cubicBezTo>
                <a:cubicBezTo>
                  <a:pt x="2205837" y="2280048"/>
                  <a:pt x="2206205" y="2260048"/>
                  <a:pt x="2210083" y="2240659"/>
                </a:cubicBezTo>
                <a:cubicBezTo>
                  <a:pt x="2211817" y="2231988"/>
                  <a:pt x="2216145" y="2224023"/>
                  <a:pt x="2218472" y="2215492"/>
                </a:cubicBezTo>
                <a:cubicBezTo>
                  <a:pt x="2224539" y="2193245"/>
                  <a:pt x="2229657" y="2170751"/>
                  <a:pt x="2235250" y="2148380"/>
                </a:cubicBezTo>
                <a:cubicBezTo>
                  <a:pt x="2238046" y="2092453"/>
                  <a:pt x="2239914" y="2036473"/>
                  <a:pt x="2243639" y="1980600"/>
                </a:cubicBezTo>
                <a:cubicBezTo>
                  <a:pt x="2245508" y="1952559"/>
                  <a:pt x="2252028" y="1924813"/>
                  <a:pt x="2252028" y="1896710"/>
                </a:cubicBezTo>
                <a:cubicBezTo>
                  <a:pt x="2252028" y="1703743"/>
                  <a:pt x="2248462" y="1510777"/>
                  <a:pt x="2243639" y="1317870"/>
                </a:cubicBezTo>
                <a:cubicBezTo>
                  <a:pt x="2240189" y="1179885"/>
                  <a:pt x="2238431" y="1270422"/>
                  <a:pt x="2226861" y="1183646"/>
                </a:cubicBezTo>
                <a:cubicBezTo>
                  <a:pt x="2223147" y="1155790"/>
                  <a:pt x="2222641" y="1127548"/>
                  <a:pt x="2218472" y="1099756"/>
                </a:cubicBezTo>
                <a:cubicBezTo>
                  <a:pt x="2207624" y="1027437"/>
                  <a:pt x="2205299" y="1034282"/>
                  <a:pt x="2193305" y="982310"/>
                </a:cubicBezTo>
                <a:cubicBezTo>
                  <a:pt x="2187508" y="957189"/>
                  <a:pt x="2183088" y="931741"/>
                  <a:pt x="2176527" y="906809"/>
                </a:cubicBezTo>
                <a:cubicBezTo>
                  <a:pt x="2131303" y="734957"/>
                  <a:pt x="2171468" y="881579"/>
                  <a:pt x="2134582" y="789363"/>
                </a:cubicBezTo>
                <a:cubicBezTo>
                  <a:pt x="2090703" y="679667"/>
                  <a:pt x="2126442" y="722499"/>
                  <a:pt x="2075859" y="671918"/>
                </a:cubicBezTo>
                <a:cubicBezTo>
                  <a:pt x="2060090" y="640380"/>
                  <a:pt x="2045836" y="608654"/>
                  <a:pt x="2025525" y="579639"/>
                </a:cubicBezTo>
                <a:cubicBezTo>
                  <a:pt x="2015257" y="564970"/>
                  <a:pt x="2002500" y="552175"/>
                  <a:pt x="1991969" y="537694"/>
                </a:cubicBezTo>
                <a:cubicBezTo>
                  <a:pt x="1930771" y="453547"/>
                  <a:pt x="1986778" y="512110"/>
                  <a:pt x="1891301" y="411859"/>
                </a:cubicBezTo>
                <a:cubicBezTo>
                  <a:pt x="1858573" y="377495"/>
                  <a:pt x="1816956" y="350676"/>
                  <a:pt x="1790633" y="311191"/>
                </a:cubicBezTo>
                <a:cubicBezTo>
                  <a:pt x="1760557" y="266077"/>
                  <a:pt x="1787706" y="301290"/>
                  <a:pt x="1731910" y="252468"/>
                </a:cubicBezTo>
                <a:cubicBezTo>
                  <a:pt x="1722982" y="244656"/>
                  <a:pt x="1716397" y="234197"/>
                  <a:pt x="1706743" y="227301"/>
                </a:cubicBezTo>
                <a:cubicBezTo>
                  <a:pt x="1696567" y="220032"/>
                  <a:pt x="1683191" y="218026"/>
                  <a:pt x="1673187" y="210523"/>
                </a:cubicBezTo>
                <a:cubicBezTo>
                  <a:pt x="1660532" y="201032"/>
                  <a:pt x="1652554" y="186089"/>
                  <a:pt x="1639631" y="176967"/>
                </a:cubicBezTo>
                <a:cubicBezTo>
                  <a:pt x="1604760" y="152352"/>
                  <a:pt x="1567176" y="131816"/>
                  <a:pt x="1530575" y="109855"/>
                </a:cubicBezTo>
                <a:cubicBezTo>
                  <a:pt x="1511243" y="98256"/>
                  <a:pt x="1493240" y="83428"/>
                  <a:pt x="1471852" y="76299"/>
                </a:cubicBezTo>
                <a:cubicBezTo>
                  <a:pt x="1455074" y="70706"/>
                  <a:pt x="1438139" y="65565"/>
                  <a:pt x="1421518" y="59521"/>
                </a:cubicBezTo>
                <a:cubicBezTo>
                  <a:pt x="1407366" y="54375"/>
                  <a:pt x="1394101" y="46705"/>
                  <a:pt x="1379573" y="42743"/>
                </a:cubicBezTo>
                <a:cubicBezTo>
                  <a:pt x="1363163" y="38268"/>
                  <a:pt x="1345813" y="38179"/>
                  <a:pt x="1329239" y="34354"/>
                </a:cubicBezTo>
                <a:cubicBezTo>
                  <a:pt x="1309403" y="29776"/>
                  <a:pt x="1290422" y="21842"/>
                  <a:pt x="1270516" y="17576"/>
                </a:cubicBezTo>
                <a:cubicBezTo>
                  <a:pt x="1208707" y="4331"/>
                  <a:pt x="1083296" y="1499"/>
                  <a:pt x="1044013" y="798"/>
                </a:cubicBezTo>
                <a:cubicBezTo>
                  <a:pt x="943361" y="-999"/>
                  <a:pt x="842677" y="798"/>
                  <a:pt x="742009" y="798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8567687" y="1012115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8485438" y="947790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372444" y="1789741"/>
            <a:ext cx="50323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.PBIX file, just plays the Data Model role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Live Connection .PBIX for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Data Model v Report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or Certify Datasets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C900B-AEEC-4F4C-A5F7-52B212C859C1}"/>
              </a:ext>
            </a:extLst>
          </p:cNvPr>
          <p:cNvSpPr txBox="1"/>
          <p:nvPr/>
        </p:nvSpPr>
        <p:spPr>
          <a:xfrm rot="419471">
            <a:off x="1321151" y="4301198"/>
            <a:ext cx="1573997" cy="523220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Your new Evolved Architecture!</a:t>
            </a:r>
          </a:p>
        </p:txBody>
      </p:sp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605</Words>
  <Application>Microsoft Office PowerPoint</Application>
  <PresentationFormat>Widescreen</PresentationFormat>
  <Paragraphs>176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16</cp:revision>
  <dcterms:created xsi:type="dcterms:W3CDTF">2019-11-05T10:45:12Z</dcterms:created>
  <dcterms:modified xsi:type="dcterms:W3CDTF">2021-03-15T15:59:39Z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