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258" r:id="rId6"/>
    <p:sldId id="259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</a:t>
            </a:r>
            <a:br>
              <a:rPr lang="en-IE" dirty="0"/>
            </a:br>
            <a:r>
              <a:rPr lang="en-IE" dirty="0"/>
              <a:t>Image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&amp; User Group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Saturday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C3F8E3-D654-46D8-A80D-EAE8C3429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5" y="3936757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image@datalineo.com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982567" y="3018732"/>
            <a:ext cx="5141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518B80-6B3A-40E3-969B-FB74D4C07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0" y="2453883"/>
            <a:ext cx="360000" cy="366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989E2-DBC6-48D9-99F3-CC7234CC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AFED7-144D-4716-A666-3F1D4674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E2C54-0C11-4333-A770-C0670562D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608" y="2691619"/>
            <a:ext cx="360000" cy="36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F9DC0E-47D4-4738-8D6E-40B1513942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9568" y="4879859"/>
            <a:ext cx="1240815" cy="707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8BFC3D-189C-4BAB-83BD-FCF1963F4F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1992" y="4884095"/>
            <a:ext cx="1240815" cy="707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19F957-AA2B-4190-91A9-0D0EFD9D7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233108" y="492620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01058" y="2632411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703695" y="2376735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C804D4B0-32FB-47AE-8E9E-18A69C067B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247" y="4874468"/>
            <a:ext cx="707829" cy="70782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3911EB2-4372-4663-B85E-80EA0BBE7F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4734" y="2074804"/>
            <a:ext cx="711342" cy="530852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549976" y="2637343"/>
            <a:ext cx="667384" cy="224251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4400499" y="2182193"/>
            <a:ext cx="1698763" cy="370504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 rot="16200000" flipH="1">
            <a:off x="6311184" y="4092879"/>
            <a:ext cx="1010956" cy="57147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52327" y="445238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60" name="Graphic 59" descr="Envelope">
            <a:extLst>
              <a:ext uri="{FF2B5EF4-FFF2-40B4-BE49-F238E27FC236}">
                <a16:creationId xmlns:a16="http://schemas.microsoft.com/office/drawing/2014/main" id="{BCE1C22B-781C-4B13-9EE7-E995EE6A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F39DB-ADE7-4F84-9728-D63E87C4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E4121F-48E4-41C4-8E57-CA3BEA81A155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linkedin.com/in/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benonline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30F88B-2E57-4AAF-8E9D-D613CAC5AB1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ben@datalineo.com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12d2731f-cf8f-4a67-b1ff-7d98a1aee283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c353b6c8-18ed-4b56-a5c5-6495e55a9c1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277</TotalTime>
  <Words>226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Image Analytics</vt:lpstr>
      <vt:lpstr>Agenda</vt:lpstr>
      <vt:lpstr>At your Service!</vt:lpstr>
      <vt:lpstr>Send me your pics please</vt:lpstr>
      <vt:lpstr>What does the Flow do?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18</cp:revision>
  <dcterms:created xsi:type="dcterms:W3CDTF">2019-11-05T10:45:12Z</dcterms:created>
  <dcterms:modified xsi:type="dcterms:W3CDTF">2020-05-14T10:13:26Z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