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9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71AF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775B8-F586-F4C6-3B64-667C57DB6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27D78E-1EE7-0905-82FB-630F90B4F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B4481-DC43-1F36-8F5B-CFA2BF64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450B-3F9D-436B-AA78-905EA34B397C}" type="datetimeFigureOut">
              <a:rPr lang="en-IE" smtClean="0"/>
              <a:t>27/11/2023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0499E-3E91-EF6C-E50B-4C9BCA183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3A4DB-6A9D-9FE1-8705-8F1353E01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FB87-C830-4EDC-9F3E-4458AAEFD20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45369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175F9-A2C2-E722-86DA-45E1F458B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B9A36C-FEC0-22B9-3509-CDFA2F7CD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EEB91-42A6-955F-EF56-3BB01D2AA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450B-3F9D-436B-AA78-905EA34B397C}" type="datetimeFigureOut">
              <a:rPr lang="en-IE" smtClean="0"/>
              <a:t>27/11/2023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A118F-8502-CD31-6D67-BC7572CD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727BB-58B9-4A6F-1371-0B4DACC32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FB87-C830-4EDC-9F3E-4458AAEFD20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37515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7EA902-20D5-8472-D34B-F33434194C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49BD19-FF83-2358-1EBC-5C4C226EE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45CD2-8EFB-73D9-E5E8-E5E98D0FE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450B-3F9D-436B-AA78-905EA34B397C}" type="datetimeFigureOut">
              <a:rPr lang="en-IE" smtClean="0"/>
              <a:t>27/11/2023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9421B-CE42-DB2A-D768-7ABDCAA76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0846D-133B-6460-8C4B-387806939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FB87-C830-4EDC-9F3E-4458AAEFD20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32233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B4E22-026B-9E5B-A4D6-626F1CA7F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BE755-3B54-A073-E04F-AB73DD7A8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31B43-2BA4-0302-3B72-5C739DBA2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450B-3F9D-436B-AA78-905EA34B397C}" type="datetimeFigureOut">
              <a:rPr lang="en-IE" smtClean="0"/>
              <a:t>27/11/2023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933D6-6813-F3BE-9B63-336085711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E95AE-720D-5078-393E-737B71343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FB87-C830-4EDC-9F3E-4458AAEFD20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26998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0D4C5-C345-4850-A015-CC397EAC2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9A352E-46EB-693C-541C-D890154B6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00EBA-1B4B-9A6A-513F-588FAD832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450B-3F9D-436B-AA78-905EA34B397C}" type="datetimeFigureOut">
              <a:rPr lang="en-IE" smtClean="0"/>
              <a:t>27/11/2023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F989D-D74C-EC8B-0D59-C06EC234E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390AE-EC29-0FD6-0FCF-84654A88A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FB87-C830-4EDC-9F3E-4458AAEFD20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41900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A1B55-2AEE-5769-6A98-EFE932353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D8BFF-889C-84A6-7D24-19584E86DC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32BE5D-CDA4-ADC3-CD77-0F12BBB125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95C2B2-CD08-67F3-902B-430BD4DD7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450B-3F9D-436B-AA78-905EA34B397C}" type="datetimeFigureOut">
              <a:rPr lang="en-IE" smtClean="0"/>
              <a:t>27/11/2023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0AC6C9-5E47-D0BC-7268-869C39DC3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9EACF-7C9B-148E-9EEE-C97017222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FB87-C830-4EDC-9F3E-4458AAEFD20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48111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1153F-EDEA-FDDF-C665-46C676C5A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19005-32AF-6D64-149A-65FB14FAC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79032C-0746-80B7-68EE-ED7BD90A3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2EA34-E6D5-E0A4-0F6C-7C32AFEB7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AEC667-83A3-CA9A-D2A3-BE3BA6C444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77F66D-7ED4-0D05-E9C1-09EA8C21E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450B-3F9D-436B-AA78-905EA34B397C}" type="datetimeFigureOut">
              <a:rPr lang="en-IE" smtClean="0"/>
              <a:t>27/11/2023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AE806C-3573-156F-DBD0-9EF9DE67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76E5-3B95-34F7-BBF5-0F8D2E28D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FB87-C830-4EDC-9F3E-4458AAEFD20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74996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2E270-368E-3D3B-2809-E98EFED6F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52E4E6-49C7-55D8-2A4B-5E6D59836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450B-3F9D-436B-AA78-905EA34B397C}" type="datetimeFigureOut">
              <a:rPr lang="en-IE" smtClean="0"/>
              <a:t>27/11/2023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4BB276-F128-FCD5-7B0A-8C0B301D9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5A93AF-B1B5-BA48-A5F2-FBF4D07CD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FB87-C830-4EDC-9F3E-4458AAEFD20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55200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4D3E46-16C2-31C6-1711-B149E515C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450B-3F9D-436B-AA78-905EA34B397C}" type="datetimeFigureOut">
              <a:rPr lang="en-IE" smtClean="0"/>
              <a:t>27/11/2023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69C39E-A25B-F0D6-9DDD-CDE981AAB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22DF58-C67A-24FE-A235-C13F92CA7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FB87-C830-4EDC-9F3E-4458AAEFD20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502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F9AA7-1564-C711-28AA-EB19D939A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61C6A-3936-BB35-788F-D44315425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CFEA4E-13B9-1BAB-5E50-DD23AB2075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E910BA-1267-C087-451C-C4284E877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450B-3F9D-436B-AA78-905EA34B397C}" type="datetimeFigureOut">
              <a:rPr lang="en-IE" smtClean="0"/>
              <a:t>27/11/2023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1F0C27-4193-8176-C8D5-1C29EA040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040DE8-5C3E-E3C4-C93C-E2AC59BE3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FB87-C830-4EDC-9F3E-4458AAEFD20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81828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49DD8-7F52-E2E8-EE31-A8DDC1461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6CCBDC-0247-AA30-5D0B-0DCF371D09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1CBABF-F7C6-CA83-A3F3-B78639916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50044B-EC1B-8606-5FFB-D8FD22FE7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450B-3F9D-436B-AA78-905EA34B397C}" type="datetimeFigureOut">
              <a:rPr lang="en-IE" smtClean="0"/>
              <a:t>27/11/2023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FAE5E8-B035-6E94-EA64-CE64BB887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38AABC-186A-EE75-E45B-59015A4B5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FB87-C830-4EDC-9F3E-4458AAEFD20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18523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59EA1E-B0FA-4341-A275-DCF014462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B72219-CA20-E69F-326B-D26352641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77D9A-27A6-CA59-AF7B-5ECD88B146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E450B-3F9D-436B-AA78-905EA34B397C}" type="datetimeFigureOut">
              <a:rPr lang="en-IE" smtClean="0"/>
              <a:t>27/11/2023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680C9-53CD-0D77-58ED-A2F266E75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952F7-B346-32E6-7010-04A17F08F7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CFB87-C830-4EDC-9F3E-4458AAEFD20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42640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65BEC-8465-0060-E869-C3E3227B2D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95758E-CC52-BD6B-F1B2-65A442289F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21942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BFA5979-18B1-D80A-ACD8-936DEF6E9BD0}"/>
              </a:ext>
            </a:extLst>
          </p:cNvPr>
          <p:cNvSpPr/>
          <p:nvPr/>
        </p:nvSpPr>
        <p:spPr>
          <a:xfrm>
            <a:off x="2863969" y="1785666"/>
            <a:ext cx="1260000" cy="1260000"/>
          </a:xfrm>
          <a:prstGeom prst="ellipse">
            <a:avLst/>
          </a:prstGeom>
          <a:solidFill>
            <a:srgbClr val="0271AF"/>
          </a:solidFill>
          <a:ln>
            <a:solidFill>
              <a:srgbClr val="0271A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3" name="Graphic 2" descr="Stars with solid fill">
            <a:extLst>
              <a:ext uri="{FF2B5EF4-FFF2-40B4-BE49-F238E27FC236}">
                <a16:creationId xmlns:a16="http://schemas.microsoft.com/office/drawing/2014/main" id="{D8D84465-5EF2-65D6-9347-B237C4AA9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67757" y="187220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472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Exchanging ideas in the boardroom">
            <a:extLst>
              <a:ext uri="{FF2B5EF4-FFF2-40B4-BE49-F238E27FC236}">
                <a16:creationId xmlns:a16="http://schemas.microsoft.com/office/drawing/2014/main" id="{D5C3E4AA-F0F9-F89C-061B-8D9F87DD4BA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542" y="0"/>
            <a:ext cx="10274458" cy="6858000"/>
          </a:xfrm>
          <a:prstGeom prst="rect">
            <a:avLst/>
          </a:prstGeom>
        </p:spPr>
      </p:pic>
      <p:sp>
        <p:nvSpPr>
          <p:cNvPr id="3" name="Flowchart: Document 2">
            <a:extLst>
              <a:ext uri="{FF2B5EF4-FFF2-40B4-BE49-F238E27FC236}">
                <a16:creationId xmlns:a16="http://schemas.microsoft.com/office/drawing/2014/main" id="{6549BDD4-6391-DB67-B1FA-CE32D7F5D0E4}"/>
              </a:ext>
            </a:extLst>
          </p:cNvPr>
          <p:cNvSpPr/>
          <p:nvPr/>
        </p:nvSpPr>
        <p:spPr>
          <a:xfrm rot="10800000">
            <a:off x="0" y="4968814"/>
            <a:ext cx="12192000" cy="1889185"/>
          </a:xfrm>
          <a:prstGeom prst="flowChartDocument">
            <a:avLst/>
          </a:prstGeom>
          <a:solidFill>
            <a:srgbClr val="ED7D3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Flowchart: Document 1">
            <a:extLst>
              <a:ext uri="{FF2B5EF4-FFF2-40B4-BE49-F238E27FC236}">
                <a16:creationId xmlns:a16="http://schemas.microsoft.com/office/drawing/2014/main" id="{CB7F478F-442F-EA9F-D5F3-292410D6B77F}"/>
              </a:ext>
            </a:extLst>
          </p:cNvPr>
          <p:cNvSpPr/>
          <p:nvPr/>
        </p:nvSpPr>
        <p:spPr>
          <a:xfrm rot="10800000">
            <a:off x="0" y="5296619"/>
            <a:ext cx="12192000" cy="1561381"/>
          </a:xfrm>
          <a:prstGeom prst="flowChartDocument">
            <a:avLst/>
          </a:prstGeom>
          <a:solidFill>
            <a:srgbClr val="0271A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16A4DD5-22E7-CA9B-1B1F-69D1B46670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32869" y="6338471"/>
            <a:ext cx="1659872" cy="4109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CA0468E-4728-4425-6635-EF86E4385DC4}"/>
              </a:ext>
            </a:extLst>
          </p:cNvPr>
          <p:cNvSpPr txBox="1"/>
          <p:nvPr/>
        </p:nvSpPr>
        <p:spPr>
          <a:xfrm>
            <a:off x="226038" y="77637"/>
            <a:ext cx="14654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3200" dirty="0" err="1">
                <a:solidFill>
                  <a:schemeClr val="accent1"/>
                </a:solidFill>
                <a:latin typeface="Segoe UI Light" panose="020B0502040204020203" pitchFamily="34" charset="0"/>
                <a:ea typeface="ADLaM Display" panose="02010000000000000000" pitchFamily="2" charset="0"/>
                <a:cs typeface="Segoe UI Light" panose="020B0502040204020203" pitchFamily="34" charset="0"/>
              </a:rPr>
              <a:t>LineoAI</a:t>
            </a:r>
            <a:endParaRPr lang="en-IE" sz="3200" dirty="0">
              <a:solidFill>
                <a:schemeClr val="accent1"/>
              </a:solidFill>
              <a:latin typeface="Segoe UI Light" panose="020B0502040204020203" pitchFamily="34" charset="0"/>
              <a:ea typeface="ADLaM Display" panose="02010000000000000000" pitchFamily="2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498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lose-up of documents and charts">
            <a:extLst>
              <a:ext uri="{FF2B5EF4-FFF2-40B4-BE49-F238E27FC236}">
                <a16:creationId xmlns:a16="http://schemas.microsoft.com/office/drawing/2014/main" id="{E13ED456-544E-4014-A742-06DCEC50BBA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0"/>
            <a:ext cx="1028700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5525AFD-F683-CD96-D71A-46AAEF9B8CDB}"/>
              </a:ext>
            </a:extLst>
          </p:cNvPr>
          <p:cNvSpPr/>
          <p:nvPr/>
        </p:nvSpPr>
        <p:spPr>
          <a:xfrm>
            <a:off x="0" y="0"/>
            <a:ext cx="1905000" cy="6857999"/>
          </a:xfrm>
          <a:prstGeom prst="rect">
            <a:avLst/>
          </a:prstGeom>
          <a:solidFill>
            <a:srgbClr val="0271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9453F8-C824-03D9-10D6-D0B2C48FE12B}"/>
              </a:ext>
            </a:extLst>
          </p:cNvPr>
          <p:cNvSpPr txBox="1"/>
          <p:nvPr/>
        </p:nvSpPr>
        <p:spPr>
          <a:xfrm>
            <a:off x="219767" y="105989"/>
            <a:ext cx="14654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3200" dirty="0" err="1">
                <a:solidFill>
                  <a:schemeClr val="bg1"/>
                </a:solidFill>
                <a:latin typeface="Segoe UI Light" panose="020B0502040204020203" pitchFamily="34" charset="0"/>
                <a:ea typeface="ADLaM Display" panose="02010000000000000000" pitchFamily="2" charset="0"/>
                <a:cs typeface="Segoe UI Light" panose="020B0502040204020203" pitchFamily="34" charset="0"/>
              </a:rPr>
              <a:t>LineoAI</a:t>
            </a:r>
            <a:endParaRPr lang="en-IE" sz="3200" dirty="0">
              <a:solidFill>
                <a:schemeClr val="bg1"/>
              </a:solidFill>
              <a:latin typeface="Segoe UI Light" panose="020B0502040204020203" pitchFamily="34" charset="0"/>
              <a:ea typeface="ADLaM Display" panose="02010000000000000000" pitchFamily="2" charset="0"/>
              <a:cs typeface="Segoe UI Light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D77D4A-FF7E-5FB3-389D-F1E9E5DCA650}"/>
              </a:ext>
            </a:extLst>
          </p:cNvPr>
          <p:cNvSpPr/>
          <p:nvPr/>
        </p:nvSpPr>
        <p:spPr>
          <a:xfrm>
            <a:off x="12118108" y="0"/>
            <a:ext cx="73891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39397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discussing work in conference room meeting">
            <a:extLst>
              <a:ext uri="{FF2B5EF4-FFF2-40B4-BE49-F238E27FC236}">
                <a16:creationId xmlns:a16="http://schemas.microsoft.com/office/drawing/2014/main" id="{E13ED456-544E-4014-A742-06DCEC50BBA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05000" y="837"/>
            <a:ext cx="10287000" cy="685632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5525AFD-F683-CD96-D71A-46AAEF9B8CDB}"/>
              </a:ext>
            </a:extLst>
          </p:cNvPr>
          <p:cNvSpPr/>
          <p:nvPr/>
        </p:nvSpPr>
        <p:spPr>
          <a:xfrm>
            <a:off x="0" y="0"/>
            <a:ext cx="1905000" cy="6857999"/>
          </a:xfrm>
          <a:prstGeom prst="rect">
            <a:avLst/>
          </a:prstGeom>
          <a:solidFill>
            <a:srgbClr val="0271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9453F8-C824-03D9-10D6-D0B2C48FE12B}"/>
              </a:ext>
            </a:extLst>
          </p:cNvPr>
          <p:cNvSpPr txBox="1"/>
          <p:nvPr/>
        </p:nvSpPr>
        <p:spPr>
          <a:xfrm>
            <a:off x="219767" y="105989"/>
            <a:ext cx="14654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3200" dirty="0" err="1">
                <a:solidFill>
                  <a:schemeClr val="bg1"/>
                </a:solidFill>
                <a:latin typeface="Segoe UI Light" panose="020B0502040204020203" pitchFamily="34" charset="0"/>
                <a:ea typeface="ADLaM Display" panose="02010000000000000000" pitchFamily="2" charset="0"/>
                <a:cs typeface="Segoe UI Light" panose="020B0502040204020203" pitchFamily="34" charset="0"/>
              </a:rPr>
              <a:t>LineoAI</a:t>
            </a:r>
            <a:endParaRPr lang="en-IE" sz="3200" dirty="0">
              <a:solidFill>
                <a:schemeClr val="bg1"/>
              </a:solidFill>
              <a:latin typeface="Segoe UI Light" panose="020B0502040204020203" pitchFamily="34" charset="0"/>
              <a:ea typeface="ADLaM Display" panose="02010000000000000000" pitchFamily="2" charset="0"/>
              <a:cs typeface="Segoe UI Light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D77D4A-FF7E-5FB3-389D-F1E9E5DCA650}"/>
              </a:ext>
            </a:extLst>
          </p:cNvPr>
          <p:cNvSpPr/>
          <p:nvPr/>
        </p:nvSpPr>
        <p:spPr>
          <a:xfrm>
            <a:off x="12118108" y="0"/>
            <a:ext cx="73891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74745A-A56E-9596-5A55-3E7399B409FA}"/>
              </a:ext>
            </a:extLst>
          </p:cNvPr>
          <p:cNvSpPr txBox="1"/>
          <p:nvPr/>
        </p:nvSpPr>
        <p:spPr>
          <a:xfrm>
            <a:off x="2124767" y="105989"/>
            <a:ext cx="9773574" cy="1769715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would love to hear from you!</a:t>
            </a:r>
          </a:p>
          <a:p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1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Support Request</a:t>
            </a:r>
          </a:p>
          <a:p>
            <a:endParaRPr lang="en-US" sz="11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 you have any access issues or our report is not working, please log it in this form and we will respond to you</a:t>
            </a:r>
          </a:p>
          <a:p>
            <a:endParaRPr lang="en-US" sz="11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1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General Feedback</a:t>
            </a:r>
          </a:p>
          <a:p>
            <a:endParaRPr lang="en-US" sz="11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feedback and thoughts about using </a:t>
            </a:r>
            <a:r>
              <a:rPr lang="en-US" sz="11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LineoAI</a:t>
            </a:r>
            <a:r>
              <a:rPr lang="en-US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is valuable to us. Please write any comments that will help us to improve it.</a:t>
            </a:r>
            <a:endParaRPr lang="en-IE" sz="11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636BE6-002A-8438-6D2B-A53E930D3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39" y="2693728"/>
            <a:ext cx="5630061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109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D3B3ACB-BF78-41EC-9123-9BAFDBA0D3D7}"/>
              </a:ext>
            </a:extLst>
          </p:cNvPr>
          <p:cNvSpPr/>
          <p:nvPr/>
        </p:nvSpPr>
        <p:spPr>
          <a:xfrm>
            <a:off x="0" y="-2010"/>
            <a:ext cx="12192000" cy="216000"/>
          </a:xfrm>
          <a:prstGeom prst="rect">
            <a:avLst/>
          </a:prstGeom>
          <a:solidFill>
            <a:srgbClr val="0271AF"/>
          </a:solidFill>
          <a:ln>
            <a:solidFill>
              <a:srgbClr val="0271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6CB9473-B71D-4EB8-8920-E826C9CA8524}"/>
              </a:ext>
            </a:extLst>
          </p:cNvPr>
          <p:cNvCxnSpPr>
            <a:cxnSpLocks/>
          </p:cNvCxnSpPr>
          <p:nvPr/>
        </p:nvCxnSpPr>
        <p:spPr>
          <a:xfrm>
            <a:off x="0" y="237571"/>
            <a:ext cx="12192000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81B1090-1790-D0BC-2375-756A7A0A2F73}"/>
              </a:ext>
            </a:extLst>
          </p:cNvPr>
          <p:cNvSpPr txBox="1"/>
          <p:nvPr/>
        </p:nvSpPr>
        <p:spPr>
          <a:xfrm>
            <a:off x="11446283" y="-47899"/>
            <a:ext cx="7457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dirty="0" err="1">
                <a:solidFill>
                  <a:schemeClr val="bg1"/>
                </a:solidFill>
                <a:latin typeface="Segoe UI Light" panose="020B0502040204020203" pitchFamily="34" charset="0"/>
                <a:ea typeface="ADLaM Display" panose="02010000000000000000" pitchFamily="2" charset="0"/>
                <a:cs typeface="Segoe UI Light" panose="020B0502040204020203" pitchFamily="34" charset="0"/>
              </a:rPr>
              <a:t>LineoAI</a:t>
            </a:r>
            <a:endParaRPr lang="en-IE" sz="1400" dirty="0">
              <a:solidFill>
                <a:schemeClr val="bg1"/>
              </a:solidFill>
              <a:latin typeface="Segoe UI Light" panose="020B0502040204020203" pitchFamily="34" charset="0"/>
              <a:ea typeface="ADLaM Display" panose="02010000000000000000" pitchFamily="2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538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Watt</dc:creator>
  <cp:lastModifiedBy>Ben Watt</cp:lastModifiedBy>
  <cp:revision>4</cp:revision>
  <dcterms:created xsi:type="dcterms:W3CDTF">2023-11-27T04:20:02Z</dcterms:created>
  <dcterms:modified xsi:type="dcterms:W3CDTF">2023-11-27T06:13:37Z</dcterms:modified>
</cp:coreProperties>
</file>