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58" r:id="rId6"/>
    <p:sldId id="259" r:id="rId7"/>
    <p:sldId id="262" r:id="rId8"/>
    <p:sldId id="261" r:id="rId9"/>
    <p:sldId id="305" r:id="rId10"/>
    <p:sldId id="308" r:id="rId11"/>
    <p:sldId id="306" r:id="rId12"/>
    <p:sldId id="307" r:id="rId13"/>
    <p:sldId id="309" r:id="rId14"/>
    <p:sldId id="31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48.svg"/><Relationship Id="rId3" Type="http://schemas.openxmlformats.org/officeDocument/2006/relationships/image" Target="../media/image19.svg"/><Relationship Id="rId21" Type="http://schemas.openxmlformats.org/officeDocument/2006/relationships/image" Target="../media/image51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4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5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6.svg"/><Relationship Id="rId3" Type="http://schemas.openxmlformats.org/officeDocument/2006/relationships/image" Target="../media/image33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3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34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36.sv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40A8F696-5410-4783-9681-341881A7B882}"/>
              </a:ext>
            </a:extLst>
          </p:cNvPr>
          <p:cNvSpPr/>
          <p:nvPr/>
        </p:nvSpPr>
        <p:spPr>
          <a:xfrm>
            <a:off x="6709189" y="1626010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73176" y="2213417"/>
            <a:ext cx="5065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Data Model &amp; Data Viz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user groups by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Analysts focus on Analysis &amp; Reports, BI Developers focus on platform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6453159" y="2213417"/>
            <a:ext cx="5065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Reusability of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/>
          <p:nvPr/>
        </p:nvCxnSpPr>
        <p:spPr>
          <a:xfrm>
            <a:off x="5991283" y="1150045"/>
            <a:ext cx="0" cy="46505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7775418" y="1214370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7693168" y="1150045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6" y="1863941"/>
            <a:ext cx="3447924" cy="19944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359475" y="3458298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0" y="3458298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Content Slides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Subtitle of the section break</a:t>
            </a:r>
          </a:p>
        </p:txBody>
      </p:sp>
    </p:spTree>
    <p:extLst>
      <p:ext uri="{BB962C8B-B14F-4D97-AF65-F5344CB8AC3E}">
        <p14:creationId xmlns:p14="http://schemas.microsoft.com/office/powerpoint/2010/main" val="34510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0BA1A-DA0D-4F0D-9595-5ED0ABA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0" y="4468044"/>
            <a:ext cx="2275308" cy="163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73213-C252-43C5-89F3-1973270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4" y="4462103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041B-B3F4-4940-A968-EF790819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46" y="4470317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6BCA792-3B10-49ED-B86B-9AF57CC122CD}"/>
              </a:ext>
            </a:extLst>
          </p:cNvPr>
          <p:cNvSpPr/>
          <p:nvPr/>
        </p:nvSpPr>
        <p:spPr>
          <a:xfrm>
            <a:off x="6720407" y="1502594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AEFC86AE-D93B-464F-A93C-5BA1D860D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8834" y="1057374"/>
            <a:ext cx="668269" cy="668269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9D4267AF-B863-43A9-A36E-AC40C8403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170" y="1601818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13870" y="831066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4" y="831066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649118" y="831066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554652" y="831066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431195" y="1210902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40" name="Cube 39">
            <a:extLst>
              <a:ext uri="{FF2B5EF4-FFF2-40B4-BE49-F238E27FC236}">
                <a16:creationId xmlns:a16="http://schemas.microsoft.com/office/drawing/2014/main" id="{F739772E-530D-479B-A977-AF01CB99644B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7421F1B6-B31A-4987-B7A6-D8ABBCC06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9B1E97F4-3EC1-487B-9376-1030B8E1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70" name="Graphic 69" descr="Table">
            <a:extLst>
              <a:ext uri="{FF2B5EF4-FFF2-40B4-BE49-F238E27FC236}">
                <a16:creationId xmlns:a16="http://schemas.microsoft.com/office/drawing/2014/main" id="{B13B8EA6-16B2-4770-A06D-EC5485188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82E8FC2-B35D-4A05-8733-DC230A3B6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1D81-C6BE-41F8-B2C6-AD606A2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14" y="2348917"/>
            <a:ext cx="6515181" cy="352202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D13F6-2CAB-4F10-9667-0EE85E6D078B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acquisition from the .PBIX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Makes the data available for multiple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Separates the scheduling of data acquisition &amp; model refresh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504979" y="2348917"/>
            <a:ext cx="4461303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Centralises common tables/entities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a single Calendar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in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1744910" y="1256316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1662660" y="1191991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FFE33-CF3B-4E4A-9914-D3DA2C8B10DC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Removes workspace barriers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9F98672-04F2-41AA-8F64-3A6FE083FDFA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AA6A147-026D-45E7-8D66-3CE88EAA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43397ED1-3D9B-40AC-8770-7489E65B0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504979" y="2348917"/>
            <a:ext cx="4461303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Promoted or Certified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shared dataset per PBIX: live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146</TotalTime>
  <Words>535</Words>
  <Application>Microsoft Office PowerPoint</Application>
  <PresentationFormat>Widescreen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General Content Slides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8</cp:revision>
  <dcterms:created xsi:type="dcterms:W3CDTF">2019-11-05T10:45:12Z</dcterms:created>
  <dcterms:modified xsi:type="dcterms:W3CDTF">2020-09-30T14:32:23Z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