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58" r:id="rId3"/>
    <p:sldId id="27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94C90-5A38-4614-92AB-A14028668DC7}" v="81" dt="2019-10-23T08:47:15.448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att" userId="7fa9f06a-a546-48ff-af4f-bb3212c14f8c" providerId="ADAL" clId="{B8494C90-5A38-4614-92AB-A14028668DC7}"/>
    <pc:docChg chg="undo custSel addSld delSld modSld">
      <pc:chgData name="Ben Watt" userId="7fa9f06a-a546-48ff-af4f-bb3212c14f8c" providerId="ADAL" clId="{B8494C90-5A38-4614-92AB-A14028668DC7}" dt="2019-10-23T08:48:03.055" v="1017" actId="478"/>
      <pc:docMkLst>
        <pc:docMk/>
      </pc:docMkLst>
      <pc:sldChg chg="addSp delSp">
        <pc:chgData name="Ben Watt" userId="7fa9f06a-a546-48ff-af4f-bb3212c14f8c" providerId="ADAL" clId="{B8494C90-5A38-4614-92AB-A14028668DC7}" dt="2019-10-19T11:42:21.152" v="24"/>
        <pc:sldMkLst>
          <pc:docMk/>
          <pc:sldMk cId="3152412150" sldId="266"/>
        </pc:sldMkLst>
        <pc:picChg chg="del">
          <ac:chgData name="Ben Watt" userId="7fa9f06a-a546-48ff-af4f-bb3212c14f8c" providerId="ADAL" clId="{B8494C90-5A38-4614-92AB-A14028668DC7}" dt="2019-10-19T11:42:20.762" v="23" actId="478"/>
          <ac:picMkLst>
            <pc:docMk/>
            <pc:sldMk cId="3152412150" sldId="266"/>
            <ac:picMk id="4" creationId="{4CA46CC1-7499-4668-A9BA-0AC7B51E790D}"/>
          </ac:picMkLst>
        </pc:picChg>
        <pc:picChg chg="add">
          <ac:chgData name="Ben Watt" userId="7fa9f06a-a546-48ff-af4f-bb3212c14f8c" providerId="ADAL" clId="{B8494C90-5A38-4614-92AB-A14028668DC7}" dt="2019-10-19T11:42:21.152" v="24"/>
          <ac:picMkLst>
            <pc:docMk/>
            <pc:sldMk cId="3152412150" sldId="266"/>
            <ac:picMk id="10" creationId="{7325628D-B299-4130-9708-7B7A15D1C55C}"/>
          </ac:picMkLst>
        </pc:picChg>
      </pc:sldChg>
      <pc:sldChg chg="addSp delSp modSp">
        <pc:chgData name="Ben Watt" userId="7fa9f06a-a546-48ff-af4f-bb3212c14f8c" providerId="ADAL" clId="{B8494C90-5A38-4614-92AB-A14028668DC7}" dt="2019-10-23T08:48:03.055" v="1017" actId="478"/>
        <pc:sldMkLst>
          <pc:docMk/>
          <pc:sldMk cId="3997213680" sldId="269"/>
        </pc:sldMkLst>
        <pc:graphicFrameChg chg="add del mod">
          <ac:chgData name="Ben Watt" userId="7fa9f06a-a546-48ff-af4f-bb3212c14f8c" providerId="ADAL" clId="{B8494C90-5A38-4614-92AB-A14028668DC7}" dt="2019-10-23T08:48:03.055" v="1017" actId="478"/>
          <ac:graphicFrameMkLst>
            <pc:docMk/>
            <pc:sldMk cId="3997213680" sldId="269"/>
            <ac:graphicFrameMk id="15" creationId="{CF05CBFD-9DB5-4DD1-AF8C-8F8DABFFEDE3}"/>
          </ac:graphicFrameMkLst>
        </pc:graphicFrameChg>
        <pc:picChg chg="mod">
          <ac:chgData name="Ben Watt" userId="7fa9f06a-a546-48ff-af4f-bb3212c14f8c" providerId="ADAL" clId="{B8494C90-5A38-4614-92AB-A14028668DC7}" dt="2019-10-19T11:42:15.093" v="21" actId="1076"/>
          <ac:picMkLst>
            <pc:docMk/>
            <pc:sldMk cId="3997213680" sldId="269"/>
            <ac:picMk id="4" creationId="{4CA46CC1-7499-4668-A9BA-0AC7B51E790D}"/>
          </ac:picMkLst>
        </pc:picChg>
      </pc:sldChg>
      <pc:sldChg chg="addSp delSp modSp add">
        <pc:chgData name="Ben Watt" userId="7fa9f06a-a546-48ff-af4f-bb3212c14f8c" providerId="ADAL" clId="{B8494C90-5A38-4614-92AB-A14028668DC7}" dt="2019-10-21T10:56:51.339" v="1012" actId="207"/>
        <pc:sldMkLst>
          <pc:docMk/>
          <pc:sldMk cId="3785107866" sldId="270"/>
        </pc:sldMkLst>
        <pc:spChg chg="mod">
          <ac:chgData name="Ben Watt" userId="7fa9f06a-a546-48ff-af4f-bb3212c14f8c" providerId="ADAL" clId="{B8494C90-5A38-4614-92AB-A14028668DC7}" dt="2019-10-21T09:22:11.871" v="875" actId="2711"/>
          <ac:spMkLst>
            <pc:docMk/>
            <pc:sldMk cId="3785107866" sldId="270"/>
            <ac:spMk id="2" creationId="{04996413-E52C-4AE0-AD87-50F958A08142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7" creationId="{B97D1A6E-53C8-4AE6-A4B7-0350169C9099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2" creationId="{FD6E01D6-E38B-4847-86EF-F3784D628AFE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3" creationId="{E6661F82-C9F5-4CB7-8BA2-42848215B506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4" creationId="{49D80FA6-30AD-48F2-9B2F-AF3FF6054A68}"/>
          </ac:spMkLst>
        </pc:spChg>
        <pc:spChg chg="add mod ord">
          <ac:chgData name="Ben Watt" userId="7fa9f06a-a546-48ff-af4f-bb3212c14f8c" providerId="ADAL" clId="{B8494C90-5A38-4614-92AB-A14028668DC7}" dt="2019-10-21T09:40:36.461" v="906" actId="1076"/>
          <ac:spMkLst>
            <pc:docMk/>
            <pc:sldMk cId="3785107866" sldId="270"/>
            <ac:spMk id="35" creationId="{D1D3827C-E279-4827-886A-69C4BF866932}"/>
          </ac:spMkLst>
        </pc:spChg>
        <pc:spChg chg="add mod ord">
          <ac:chgData name="Ben Watt" userId="7fa9f06a-a546-48ff-af4f-bb3212c14f8c" providerId="ADAL" clId="{B8494C90-5A38-4614-92AB-A14028668DC7}" dt="2019-10-21T09:44:14.127" v="956" actId="1076"/>
          <ac:spMkLst>
            <pc:docMk/>
            <pc:sldMk cId="3785107866" sldId="270"/>
            <ac:spMk id="36" creationId="{1DB171A5-84DF-4323-8534-51097D9C1D23}"/>
          </ac:spMkLst>
        </pc:spChg>
        <pc:spChg chg="add mod ord">
          <ac:chgData name="Ben Watt" userId="7fa9f06a-a546-48ff-af4f-bb3212c14f8c" providerId="ADAL" clId="{B8494C90-5A38-4614-92AB-A14028668DC7}" dt="2019-10-21T09:41:26.040" v="951" actId="14100"/>
          <ac:spMkLst>
            <pc:docMk/>
            <pc:sldMk cId="3785107866" sldId="270"/>
            <ac:spMk id="37" creationId="{33D24E2A-8392-427C-ADD4-434DF8942C9B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38" creationId="{E95F6A30-D187-4623-94B1-498F56B1E5A6}"/>
          </ac:spMkLst>
        </pc:spChg>
        <pc:spChg chg="add mod">
          <ac:chgData name="Ben Watt" userId="7fa9f06a-a546-48ff-af4f-bb3212c14f8c" providerId="ADAL" clId="{B8494C90-5A38-4614-92AB-A14028668DC7}" dt="2019-10-21T10:54:01.514" v="975" actId="14100"/>
          <ac:spMkLst>
            <pc:docMk/>
            <pc:sldMk cId="3785107866" sldId="270"/>
            <ac:spMk id="39" creationId="{6264C54F-B06E-424A-A435-CFEA7FEC1B80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42" creationId="{7E106E5F-9A2E-4301-A19F-3834C8E21296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43" creationId="{7AED5CB0-F360-4C21-A066-CB57D990D56E}"/>
          </ac:spMkLst>
        </pc:spChg>
        <pc:spChg chg="add mod">
          <ac:chgData name="Ben Watt" userId="7fa9f06a-a546-48ff-af4f-bb3212c14f8c" providerId="ADAL" clId="{B8494C90-5A38-4614-92AB-A14028668DC7}" dt="2019-10-21T10:53:45.262" v="974" actId="6549"/>
          <ac:spMkLst>
            <pc:docMk/>
            <pc:sldMk cId="3785107866" sldId="270"/>
            <ac:spMk id="44" creationId="{A63D0194-D625-4BD4-BD0F-5FD1C9335D44}"/>
          </ac:spMkLst>
        </pc:spChg>
        <pc:spChg chg="add mod">
          <ac:chgData name="Ben Watt" userId="7fa9f06a-a546-48ff-af4f-bb3212c14f8c" providerId="ADAL" clId="{B8494C90-5A38-4614-92AB-A14028668DC7}" dt="2019-10-21T10:54:03.377" v="976" actId="14100"/>
          <ac:spMkLst>
            <pc:docMk/>
            <pc:sldMk cId="3785107866" sldId="270"/>
            <ac:spMk id="45" creationId="{3A62F9D8-FA80-4285-AE94-F86D536DC2C7}"/>
          </ac:spMkLst>
        </pc:spChg>
        <pc:spChg chg="add mod">
          <ac:chgData name="Ben Watt" userId="7fa9f06a-a546-48ff-af4f-bb3212c14f8c" providerId="ADAL" clId="{B8494C90-5A38-4614-92AB-A14028668DC7}" dt="2019-10-21T09:44:14.127" v="956" actId="1076"/>
          <ac:spMkLst>
            <pc:docMk/>
            <pc:sldMk cId="3785107866" sldId="270"/>
            <ac:spMk id="46" creationId="{8839EE74-D3AF-41C9-98D9-D2AD2898C850}"/>
          </ac:spMkLst>
        </pc:spChg>
        <pc:spChg chg="add mod">
          <ac:chgData name="Ben Watt" userId="7fa9f06a-a546-48ff-af4f-bb3212c14f8c" providerId="ADAL" clId="{B8494C90-5A38-4614-92AB-A14028668DC7}" dt="2019-10-21T10:54:06.710" v="977" actId="14100"/>
          <ac:spMkLst>
            <pc:docMk/>
            <pc:sldMk cId="3785107866" sldId="270"/>
            <ac:spMk id="48" creationId="{C044724D-3D4A-45B4-8D76-FCBB888BBF38}"/>
          </ac:spMkLst>
        </pc:spChg>
        <pc:spChg chg="add mod">
          <ac:chgData name="Ben Watt" userId="7fa9f06a-a546-48ff-af4f-bb3212c14f8c" providerId="ADAL" clId="{B8494C90-5A38-4614-92AB-A14028668DC7}" dt="2019-10-21T10:54:09.117" v="978" actId="14100"/>
          <ac:spMkLst>
            <pc:docMk/>
            <pc:sldMk cId="3785107866" sldId="270"/>
            <ac:spMk id="49" creationId="{E299E96F-6BA1-43FD-B234-4F25D98C52D4}"/>
          </ac:spMkLst>
        </pc:spChg>
        <pc:spChg chg="add mod">
          <ac:chgData name="Ben Watt" userId="7fa9f06a-a546-48ff-af4f-bb3212c14f8c" providerId="ADAL" clId="{B8494C90-5A38-4614-92AB-A14028668DC7}" dt="2019-10-21T09:39:49.128" v="896" actId="255"/>
          <ac:spMkLst>
            <pc:docMk/>
            <pc:sldMk cId="3785107866" sldId="270"/>
            <ac:spMk id="51" creationId="{4E9A1F68-7AB1-45B7-B85C-DFCAF59D61FB}"/>
          </ac:spMkLst>
        </pc:spChg>
        <pc:spChg chg="add mod">
          <ac:chgData name="Ben Watt" userId="7fa9f06a-a546-48ff-af4f-bb3212c14f8c" providerId="ADAL" clId="{B8494C90-5A38-4614-92AB-A14028668DC7}" dt="2019-10-21T10:55:27.386" v="983" actId="1076"/>
          <ac:spMkLst>
            <pc:docMk/>
            <pc:sldMk cId="3785107866" sldId="270"/>
            <ac:spMk id="52" creationId="{0AEE2157-F086-492B-84C8-918B154EB029}"/>
          </ac:spMkLst>
        </pc:spChg>
        <pc:spChg chg="add mod">
          <ac:chgData name="Ben Watt" userId="7fa9f06a-a546-48ff-af4f-bb3212c14f8c" providerId="ADAL" clId="{B8494C90-5A38-4614-92AB-A14028668DC7}" dt="2019-10-21T10:54:19.139" v="979" actId="207"/>
          <ac:spMkLst>
            <pc:docMk/>
            <pc:sldMk cId="3785107866" sldId="270"/>
            <ac:spMk id="53" creationId="{AE7D685C-388A-4644-B40C-C699584728E6}"/>
          </ac:spMkLst>
        </pc:spChg>
        <pc:spChg chg="add del mod">
          <ac:chgData name="Ben Watt" userId="7fa9f06a-a546-48ff-af4f-bb3212c14f8c" providerId="ADAL" clId="{B8494C90-5A38-4614-92AB-A14028668DC7}" dt="2019-10-19T12:18:12.595" v="583" actId="478"/>
          <ac:spMkLst>
            <pc:docMk/>
            <pc:sldMk cId="3785107866" sldId="270"/>
            <ac:spMk id="55" creationId="{0EFA6B95-63CC-43FE-AD2F-91C39436914D}"/>
          </ac:spMkLst>
        </pc:spChg>
        <pc:spChg chg="add mod">
          <ac:chgData name="Ben Watt" userId="7fa9f06a-a546-48ff-af4f-bb3212c14f8c" providerId="ADAL" clId="{B8494C90-5A38-4614-92AB-A14028668DC7}" dt="2019-10-21T09:41:38.040" v="955" actId="14100"/>
          <ac:spMkLst>
            <pc:docMk/>
            <pc:sldMk cId="3785107866" sldId="270"/>
            <ac:spMk id="56" creationId="{BE43C377-C0F3-40F5-B816-E0322FFC8CFE}"/>
          </ac:spMkLst>
        </pc:spChg>
        <pc:spChg chg="add mod">
          <ac:chgData name="Ben Watt" userId="7fa9f06a-a546-48ff-af4f-bb3212c14f8c" providerId="ADAL" clId="{B8494C90-5A38-4614-92AB-A14028668DC7}" dt="2019-10-21T09:44:30.929" v="961" actId="1076"/>
          <ac:spMkLst>
            <pc:docMk/>
            <pc:sldMk cId="3785107866" sldId="270"/>
            <ac:spMk id="57" creationId="{71D316F3-FE24-4491-9CDD-7718713C54CF}"/>
          </ac:spMkLst>
        </pc:spChg>
        <pc:spChg chg="add mod ord">
          <ac:chgData name="Ben Watt" userId="7fa9f06a-a546-48ff-af4f-bb3212c14f8c" providerId="ADAL" clId="{B8494C90-5A38-4614-92AB-A14028668DC7}" dt="2019-10-21T09:41:32.780" v="953" actId="1076"/>
          <ac:spMkLst>
            <pc:docMk/>
            <pc:sldMk cId="3785107866" sldId="270"/>
            <ac:spMk id="58" creationId="{0D4B8A94-4DF0-4A57-B0CB-45DBD60AEC2C}"/>
          </ac:spMkLst>
        </pc:spChg>
        <pc:spChg chg="add mod">
          <ac:chgData name="Ben Watt" userId="7fa9f06a-a546-48ff-af4f-bb3212c14f8c" providerId="ADAL" clId="{B8494C90-5A38-4614-92AB-A14028668DC7}" dt="2019-10-21T09:24:17.680" v="879" actId="1076"/>
          <ac:spMkLst>
            <pc:docMk/>
            <pc:sldMk cId="3785107866" sldId="270"/>
            <ac:spMk id="72" creationId="{8B22F918-047F-4923-A233-C85AA01EE92A}"/>
          </ac:spMkLst>
        </pc:spChg>
        <pc:spChg chg="add mod ord">
          <ac:chgData name="Ben Watt" userId="7fa9f06a-a546-48ff-af4f-bb3212c14f8c" providerId="ADAL" clId="{B8494C90-5A38-4614-92AB-A14028668DC7}" dt="2019-10-21T10:53:08.004" v="965" actId="1582"/>
          <ac:spMkLst>
            <pc:docMk/>
            <pc:sldMk cId="3785107866" sldId="270"/>
            <ac:spMk id="84" creationId="{498143E6-FF9B-4CFB-A528-05D0A2370D16}"/>
          </ac:spMkLst>
        </pc:spChg>
        <pc:spChg chg="add mod">
          <ac:chgData name="Ben Watt" userId="7fa9f06a-a546-48ff-af4f-bb3212c14f8c" providerId="ADAL" clId="{B8494C90-5A38-4614-92AB-A14028668DC7}" dt="2019-10-21T10:56:48.943" v="1011" actId="207"/>
          <ac:spMkLst>
            <pc:docMk/>
            <pc:sldMk cId="3785107866" sldId="270"/>
            <ac:spMk id="114" creationId="{0BB961FB-183E-4BE1-B206-07155DE939C0}"/>
          </ac:spMkLst>
        </pc:spChg>
        <pc:spChg chg="add mod">
          <ac:chgData name="Ben Watt" userId="7fa9f06a-a546-48ff-af4f-bb3212c14f8c" providerId="ADAL" clId="{B8494C90-5A38-4614-92AB-A14028668DC7}" dt="2019-10-21T10:56:51.339" v="1012" actId="207"/>
          <ac:spMkLst>
            <pc:docMk/>
            <pc:sldMk cId="3785107866" sldId="270"/>
            <ac:spMk id="115" creationId="{A8722958-9457-4209-A7AD-E2D5BC06AEE5}"/>
          </ac:spMkLst>
        </pc:spChg>
        <pc:picChg chg="del">
          <ac:chgData name="Ben Watt" userId="7fa9f06a-a546-48ff-af4f-bb3212c14f8c" providerId="ADAL" clId="{B8494C90-5A38-4614-92AB-A14028668DC7}" dt="2019-10-19T11:42:10.592" v="20" actId="478"/>
          <ac:picMkLst>
            <pc:docMk/>
            <pc:sldMk cId="3785107866" sldId="270"/>
            <ac:picMk id="4" creationId="{4CA46CC1-7499-4668-A9BA-0AC7B51E790D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8" creationId="{30D7CCD0-4A6A-46E9-B26E-ACB88E7C11AB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9" creationId="{6FFC5C95-DC9E-4F92-A613-00D4CA2B98F7}"/>
          </ac:picMkLst>
        </pc:picChg>
        <pc:picChg chg="add mod">
          <ac:chgData name="Ben Watt" userId="7fa9f06a-a546-48ff-af4f-bb3212c14f8c" providerId="ADAL" clId="{B8494C90-5A38-4614-92AB-A14028668DC7}" dt="2019-10-19T12:30:46.579" v="824" actId="1076"/>
          <ac:picMkLst>
            <pc:docMk/>
            <pc:sldMk cId="3785107866" sldId="270"/>
            <ac:picMk id="10" creationId="{5CD730AA-50D1-4AC3-8CC7-9E59D19A07A8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0" creationId="{E160CD6E-43B6-4F31-981F-26769137FF28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1" creationId="{D902C99C-1802-4D4A-BA67-3DE5906D014E}"/>
          </ac:picMkLst>
        </pc:picChg>
        <pc:picChg chg="add mod">
          <ac:chgData name="Ben Watt" userId="7fa9f06a-a546-48ff-af4f-bb3212c14f8c" providerId="ADAL" clId="{B8494C90-5A38-4614-92AB-A14028668DC7}" dt="2019-10-19T12:30:44.251" v="823" actId="1076"/>
          <ac:picMkLst>
            <pc:docMk/>
            <pc:sldMk cId="3785107866" sldId="270"/>
            <ac:picMk id="12" creationId="{B5B37BB6-BF43-48E4-A23C-4B937BA31D52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5" creationId="{79BB790E-C3DB-4322-9D5A-F1D445BE6CC3}"/>
          </ac:picMkLst>
        </pc:picChg>
        <pc:picChg chg="add">
          <ac:chgData name="Ben Watt" userId="7fa9f06a-a546-48ff-af4f-bb3212c14f8c" providerId="ADAL" clId="{B8494C90-5A38-4614-92AB-A14028668DC7}" dt="2019-10-19T11:42:18.443" v="22"/>
          <ac:picMkLst>
            <pc:docMk/>
            <pc:sldMk cId="3785107866" sldId="270"/>
            <ac:picMk id="16" creationId="{935C8713-18DC-41DE-849F-AEB31D03BA06}"/>
          </ac:picMkLst>
        </pc:picChg>
        <pc:picChg chg="add del mod">
          <ac:chgData name="Ben Watt" userId="7fa9f06a-a546-48ff-af4f-bb3212c14f8c" providerId="ADAL" clId="{B8494C90-5A38-4614-92AB-A14028668DC7}" dt="2019-10-19T11:44:59.533" v="28" actId="478"/>
          <ac:picMkLst>
            <pc:docMk/>
            <pc:sldMk cId="3785107866" sldId="270"/>
            <ac:picMk id="17" creationId="{54966242-CE9E-4BBF-8819-C7BB0C389120}"/>
          </ac:picMkLst>
        </pc:picChg>
        <pc:picChg chg="add mod">
          <ac:chgData name="Ben Watt" userId="7fa9f06a-a546-48ff-af4f-bb3212c14f8c" providerId="ADAL" clId="{B8494C90-5A38-4614-92AB-A14028668DC7}" dt="2019-10-21T09:44:30.929" v="961" actId="1076"/>
          <ac:picMkLst>
            <pc:docMk/>
            <pc:sldMk cId="3785107866" sldId="270"/>
            <ac:picMk id="18" creationId="{50148DBA-3109-4886-A22A-0A841B433A1A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19" creationId="{C3F2445A-2C85-40C6-8B74-E281D23CA93C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0" creationId="{43523287-81FD-40DA-8561-FA0243A75F3D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1" creationId="{EF69CD04-BB42-400D-B088-8323EC29E779}"/>
          </ac:picMkLst>
        </pc:picChg>
        <pc:picChg chg="add del mod">
          <ac:chgData name="Ben Watt" userId="7fa9f06a-a546-48ff-af4f-bb3212c14f8c" providerId="ADAL" clId="{B8494C90-5A38-4614-92AB-A14028668DC7}" dt="2019-10-19T12:04:37.004" v="339" actId="478"/>
          <ac:picMkLst>
            <pc:docMk/>
            <pc:sldMk cId="3785107866" sldId="270"/>
            <ac:picMk id="22" creationId="{96668DE1-4971-473D-883C-3C70D15C4352}"/>
          </ac:picMkLst>
        </pc:picChg>
        <pc:picChg chg="add del mod">
          <ac:chgData name="Ben Watt" userId="7fa9f06a-a546-48ff-af4f-bb3212c14f8c" providerId="ADAL" clId="{B8494C90-5A38-4614-92AB-A14028668DC7}" dt="2019-10-19T12:08:52.114" v="452" actId="478"/>
          <ac:picMkLst>
            <pc:docMk/>
            <pc:sldMk cId="3785107866" sldId="270"/>
            <ac:picMk id="23" creationId="{5A00A594-A4EC-45D6-9253-58BC2197142A}"/>
          </ac:picMkLst>
        </pc:picChg>
        <pc:picChg chg="add del mod">
          <ac:chgData name="Ben Watt" userId="7fa9f06a-a546-48ff-af4f-bb3212c14f8c" providerId="ADAL" clId="{B8494C90-5A38-4614-92AB-A14028668DC7}" dt="2019-10-19T12:04:37.674" v="340" actId="478"/>
          <ac:picMkLst>
            <pc:docMk/>
            <pc:sldMk cId="3785107866" sldId="270"/>
            <ac:picMk id="24" creationId="{938027A1-ED66-4211-822A-AC27A85518B5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5" creationId="{5DCBBEDC-4B80-4D32-A6B2-CE12A4FD7D2A}"/>
          </ac:picMkLst>
        </pc:picChg>
        <pc:picChg chg="add del mod">
          <ac:chgData name="Ben Watt" userId="7fa9f06a-a546-48ff-af4f-bb3212c14f8c" providerId="ADAL" clId="{B8494C90-5A38-4614-92AB-A14028668DC7}" dt="2019-10-19T12:09:55.114" v="492" actId="478"/>
          <ac:picMkLst>
            <pc:docMk/>
            <pc:sldMk cId="3785107866" sldId="270"/>
            <ac:picMk id="26" creationId="{7199B8DF-9D5F-44E7-821B-9FA21D60DBB3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7" creationId="{DB4FEF6F-EAAA-4DF1-8220-25F9BAE46C55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8" creationId="{11BE4F8F-A3C9-4712-9363-CC5DD1DB71EB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9" creationId="{0850B379-942F-4902-BABA-2C0EA3955A29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30" creationId="{65062ADD-9D9C-4C01-9AF5-8B4FF10C681A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31" creationId="{888ACE72-C75A-4D20-B9FE-406BD2CF8F32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32" creationId="{8A948D50-A769-42BD-AE76-3F553FB8057D}"/>
          </ac:picMkLst>
        </pc:picChg>
        <pc:picChg chg="add mod">
          <ac:chgData name="Ben Watt" userId="7fa9f06a-a546-48ff-af4f-bb3212c14f8c" providerId="ADAL" clId="{B8494C90-5A38-4614-92AB-A14028668DC7}" dt="2019-10-19T12:17:39.794" v="575" actId="1076"/>
          <ac:picMkLst>
            <pc:docMk/>
            <pc:sldMk cId="3785107866" sldId="270"/>
            <ac:picMk id="33" creationId="{F75F9E26-736B-4CF7-891C-D604F01099CB}"/>
          </ac:picMkLst>
        </pc:picChg>
        <pc:picChg chg="add mod">
          <ac:chgData name="Ben Watt" userId="7fa9f06a-a546-48ff-af4f-bb3212c14f8c" providerId="ADAL" clId="{B8494C90-5A38-4614-92AB-A14028668DC7}" dt="2019-10-19T12:15:55.611" v="566" actId="1076"/>
          <ac:picMkLst>
            <pc:docMk/>
            <pc:sldMk cId="3785107866" sldId="270"/>
            <ac:picMk id="34" creationId="{2BF12C34-FE72-4358-85BD-A0135EA070F8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40" creationId="{88FFFEA6-3320-46AF-ADDD-05C82BB53F06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41" creationId="{B7667E4F-1B41-4723-AF5D-0127AA40B12B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47" creationId="{36BD4855-5F11-4F15-B430-36E54C2AECE9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50" creationId="{BCC878A8-8CF9-4AAB-AC8A-FD2F1FD7E814}"/>
          </ac:picMkLst>
        </pc:picChg>
        <pc:picChg chg="add del mod">
          <ac:chgData name="Ben Watt" userId="7fa9f06a-a546-48ff-af4f-bb3212c14f8c" providerId="ADAL" clId="{B8494C90-5A38-4614-92AB-A14028668DC7}" dt="2019-10-19T12:22:55.905" v="763" actId="478"/>
          <ac:picMkLst>
            <pc:docMk/>
            <pc:sldMk cId="3785107866" sldId="270"/>
            <ac:picMk id="53" creationId="{AC1AF1C7-58CA-4521-986B-01763427BE18}"/>
          </ac:picMkLst>
        </pc:picChg>
        <pc:picChg chg="add del mod">
          <ac:chgData name="Ben Watt" userId="7fa9f06a-a546-48ff-af4f-bb3212c14f8c" providerId="ADAL" clId="{B8494C90-5A38-4614-92AB-A14028668DC7}" dt="2019-10-19T12:29:02.089" v="797" actId="478"/>
          <ac:picMkLst>
            <pc:docMk/>
            <pc:sldMk cId="3785107866" sldId="270"/>
            <ac:picMk id="54" creationId="{A2D0CCB7-8B60-4E07-BD9D-EFAFA1E44040}"/>
          </ac:picMkLst>
        </pc:picChg>
        <pc:cxnChg chg="add del mod">
          <ac:chgData name="Ben Watt" userId="7fa9f06a-a546-48ff-af4f-bb3212c14f8c" providerId="ADAL" clId="{B8494C90-5A38-4614-92AB-A14028668DC7}" dt="2019-10-21T09:08:36.929" v="830" actId="478"/>
          <ac:cxnSpMkLst>
            <pc:docMk/>
            <pc:sldMk cId="3785107866" sldId="270"/>
            <ac:cxnSpMk id="4" creationId="{8FF4D3BF-6941-4236-BA4D-AE88FD16DA5D}"/>
          </ac:cxnSpMkLst>
        </pc:cxnChg>
        <pc:cxnChg chg="add del mod">
          <ac:chgData name="Ben Watt" userId="7fa9f06a-a546-48ff-af4f-bb3212c14f8c" providerId="ADAL" clId="{B8494C90-5A38-4614-92AB-A14028668DC7}" dt="2019-10-21T09:44:19.682" v="957" actId="478"/>
          <ac:cxnSpMkLst>
            <pc:docMk/>
            <pc:sldMk cId="3785107866" sldId="270"/>
            <ac:cxnSpMk id="9" creationId="{ABC332D6-A9BE-4966-8F2E-E3623D0CAAD0}"/>
          </ac:cxnSpMkLst>
        </pc:cxnChg>
        <pc:cxnChg chg="add del mod">
          <ac:chgData name="Ben Watt" userId="7fa9f06a-a546-48ff-af4f-bb3212c14f8c" providerId="ADAL" clId="{B8494C90-5A38-4614-92AB-A14028668DC7}" dt="2019-10-21T09:44:20.870" v="958" actId="478"/>
          <ac:cxnSpMkLst>
            <pc:docMk/>
            <pc:sldMk cId="3785107866" sldId="270"/>
            <ac:cxnSpMk id="54" creationId="{9BEDB0C6-5985-4DC9-AF65-F5BBCE7C7985}"/>
          </ac:cxnSpMkLst>
        </pc:cxnChg>
        <pc:cxnChg chg="add del mod">
          <ac:chgData name="Ben Watt" userId="7fa9f06a-a546-48ff-af4f-bb3212c14f8c" providerId="ADAL" clId="{B8494C90-5A38-4614-92AB-A14028668DC7}" dt="2019-10-21T09:44:22.087" v="959" actId="478"/>
          <ac:cxnSpMkLst>
            <pc:docMk/>
            <pc:sldMk cId="3785107866" sldId="270"/>
            <ac:cxnSpMk id="59" creationId="{966AD81A-E288-40FE-82DA-FDBC66C41B12}"/>
          </ac:cxnSpMkLst>
        </pc:cxnChg>
        <pc:cxnChg chg="add mod">
          <ac:chgData name="Ben Watt" userId="7fa9f06a-a546-48ff-af4f-bb3212c14f8c" providerId="ADAL" clId="{B8494C90-5A38-4614-92AB-A14028668DC7}" dt="2019-10-21T09:44:14.127" v="956" actId="1076"/>
          <ac:cxnSpMkLst>
            <pc:docMk/>
            <pc:sldMk cId="3785107866" sldId="270"/>
            <ac:cxnSpMk id="60" creationId="{4F3EE855-D581-4975-B94A-1B25EAEA541F}"/>
          </ac:cxnSpMkLst>
        </pc:cxnChg>
        <pc:cxnChg chg="add del mod ord">
          <ac:chgData name="Ben Watt" userId="7fa9f06a-a546-48ff-af4f-bb3212c14f8c" providerId="ADAL" clId="{B8494C90-5A38-4614-92AB-A14028668DC7}" dt="2019-10-21T09:44:23.151" v="960" actId="478"/>
          <ac:cxnSpMkLst>
            <pc:docMk/>
            <pc:sldMk cId="3785107866" sldId="270"/>
            <ac:cxnSpMk id="61" creationId="{FD1216E2-E3AF-4A13-98E4-C55D17AC5AFD}"/>
          </ac:cxnSpMkLst>
        </pc:cxnChg>
        <pc:cxnChg chg="add mod">
          <ac:chgData name="Ben Watt" userId="7fa9f06a-a546-48ff-af4f-bb3212c14f8c" providerId="ADAL" clId="{B8494C90-5A38-4614-92AB-A14028668DC7}" dt="2019-10-21T09:41:26.040" v="951" actId="14100"/>
          <ac:cxnSpMkLst>
            <pc:docMk/>
            <pc:sldMk cId="3785107866" sldId="270"/>
            <ac:cxnSpMk id="63" creationId="{7740BD02-06A6-4A14-BBE3-26F422054390}"/>
          </ac:cxnSpMkLst>
        </pc:cxnChg>
        <pc:cxnChg chg="add mod">
          <ac:chgData name="Ben Watt" userId="7fa9f06a-a546-48ff-af4f-bb3212c14f8c" providerId="ADAL" clId="{B8494C90-5A38-4614-92AB-A14028668DC7}" dt="2019-10-21T09:44:14.127" v="956" actId="1076"/>
          <ac:cxnSpMkLst>
            <pc:docMk/>
            <pc:sldMk cId="3785107866" sldId="270"/>
            <ac:cxnSpMk id="66" creationId="{2F1D7859-C081-4FDE-A92A-8CC0EAA3CA20}"/>
          </ac:cxnSpMkLst>
        </pc:cxnChg>
        <pc:cxnChg chg="add mod">
          <ac:chgData name="Ben Watt" userId="7fa9f06a-a546-48ff-af4f-bb3212c14f8c" providerId="ADAL" clId="{B8494C90-5A38-4614-92AB-A14028668DC7}" dt="2019-10-21T09:41:32.780" v="953" actId="1076"/>
          <ac:cxnSpMkLst>
            <pc:docMk/>
            <pc:sldMk cId="3785107866" sldId="270"/>
            <ac:cxnSpMk id="69" creationId="{8C47C1AD-FBA1-4EBE-8715-049D437BDF26}"/>
          </ac:cxnSpMkLst>
        </pc:cxnChg>
        <pc:cxnChg chg="add mod">
          <ac:chgData name="Ben Watt" userId="7fa9f06a-a546-48ff-af4f-bb3212c14f8c" providerId="ADAL" clId="{B8494C90-5A38-4614-92AB-A14028668DC7}" dt="2019-10-21T09:44:36.444" v="962" actId="14100"/>
          <ac:cxnSpMkLst>
            <pc:docMk/>
            <pc:sldMk cId="3785107866" sldId="270"/>
            <ac:cxnSpMk id="81" creationId="{D49B8D41-9342-44B6-B115-4D3049686ADE}"/>
          </ac:cxnSpMkLst>
        </pc:cxnChg>
        <pc:cxnChg chg="add mod">
          <ac:chgData name="Ben Watt" userId="7fa9f06a-a546-48ff-af4f-bb3212c14f8c" providerId="ADAL" clId="{B8494C90-5A38-4614-92AB-A14028668DC7}" dt="2019-10-21T10:55:11.403" v="982" actId="693"/>
          <ac:cxnSpMkLst>
            <pc:docMk/>
            <pc:sldMk cId="3785107866" sldId="270"/>
            <ac:cxnSpMk id="106" creationId="{E626500A-72E4-4094-8671-B08D851920A8}"/>
          </ac:cxnSpMkLst>
        </pc:cxnChg>
        <pc:cxnChg chg="add mod">
          <ac:chgData name="Ben Watt" userId="7fa9f06a-a546-48ff-af4f-bb3212c14f8c" providerId="ADAL" clId="{B8494C90-5A38-4614-92AB-A14028668DC7}" dt="2019-10-21T10:55:46.451" v="990" actId="14100"/>
          <ac:cxnSpMkLst>
            <pc:docMk/>
            <pc:sldMk cId="3785107866" sldId="270"/>
            <ac:cxnSpMk id="107" creationId="{BC60D11C-98BB-403C-B939-E4C6B521C1C9}"/>
          </ac:cxnSpMkLst>
        </pc:cxnChg>
        <pc:cxnChg chg="add mod">
          <ac:chgData name="Ben Watt" userId="7fa9f06a-a546-48ff-af4f-bb3212c14f8c" providerId="ADAL" clId="{B8494C90-5A38-4614-92AB-A14028668DC7}" dt="2019-10-21T10:55:43.629" v="989" actId="14100"/>
          <ac:cxnSpMkLst>
            <pc:docMk/>
            <pc:sldMk cId="3785107866" sldId="270"/>
            <ac:cxnSpMk id="110" creationId="{54EAC60F-665B-455E-88B2-1A4566AAA194}"/>
          </ac:cxnSpMkLst>
        </pc:cxnChg>
      </pc:sldChg>
    </pc:docChg>
  </pc:docChgLst>
  <pc:docChgLst>
    <pc:chgData name="Ben Watt" userId="7fa9f06a-a546-48ff-af4f-bb3212c14f8c" providerId="ADAL" clId="{03CADE46-5060-41A5-BFBF-9DA8D9B2C9CA}"/>
    <pc:docChg chg="undo custSel addSld delSld modSld sldOrd">
      <pc:chgData name="Ben Watt" userId="7fa9f06a-a546-48ff-af4f-bb3212c14f8c" providerId="ADAL" clId="{03CADE46-5060-41A5-BFBF-9DA8D9B2C9CA}" dt="2019-08-29T14:45:27.408" v="4239" actId="1076"/>
      <pc:docMkLst>
        <pc:docMk/>
      </pc:docMkLst>
      <pc:sldChg chg="modSp">
        <pc:chgData name="Ben Watt" userId="7fa9f06a-a546-48ff-af4f-bb3212c14f8c" providerId="ADAL" clId="{03CADE46-5060-41A5-BFBF-9DA8D9B2C9CA}" dt="2019-08-28T19:45:13.861" v="3419" actId="207"/>
        <pc:sldMkLst>
          <pc:docMk/>
          <pc:sldMk cId="1279785848" sldId="258"/>
        </pc:sldMkLst>
        <pc:spChg chg="mod">
          <ac:chgData name="Ben Watt" userId="7fa9f06a-a546-48ff-af4f-bb3212c14f8c" providerId="ADAL" clId="{03CADE46-5060-41A5-BFBF-9DA8D9B2C9CA}" dt="2019-08-28T19:45:13.861" v="3419" actId="207"/>
          <ac:spMkLst>
            <pc:docMk/>
            <pc:sldMk cId="1279785848" sldId="258"/>
            <ac:spMk id="7" creationId="{B97D1A6E-53C8-4AE6-A4B7-0350169C9099}"/>
          </ac:spMkLst>
        </pc:spChg>
        <pc:spChg chg="mod">
          <ac:chgData name="Ben Watt" userId="7fa9f06a-a546-48ff-af4f-bb3212c14f8c" providerId="ADAL" clId="{03CADE46-5060-41A5-BFBF-9DA8D9B2C9CA}" dt="2019-08-27T11:25:47.695" v="738" actId="2711"/>
          <ac:spMkLst>
            <pc:docMk/>
            <pc:sldMk cId="1279785848" sldId="258"/>
            <ac:spMk id="12" creationId="{FD6E01D6-E38B-4847-86EF-F3784D628AFE}"/>
          </ac:spMkLst>
        </pc:spChg>
        <pc:spChg chg="mod">
          <ac:chgData name="Ben Watt" userId="7fa9f06a-a546-48ff-af4f-bb3212c14f8c" providerId="ADAL" clId="{03CADE46-5060-41A5-BFBF-9DA8D9B2C9CA}" dt="2019-08-27T11:25:51.522" v="739" actId="2711"/>
          <ac:spMkLst>
            <pc:docMk/>
            <pc:sldMk cId="1279785848" sldId="258"/>
            <ac:spMk id="13" creationId="{E6661F82-C9F5-4CB7-8BA2-42848215B506}"/>
          </ac:spMkLst>
        </pc:spChg>
        <pc:spChg chg="mod">
          <ac:chgData name="Ben Watt" userId="7fa9f06a-a546-48ff-af4f-bb3212c14f8c" providerId="ADAL" clId="{03CADE46-5060-41A5-BFBF-9DA8D9B2C9CA}" dt="2019-08-27T11:25:55.052" v="740" actId="2711"/>
          <ac:spMkLst>
            <pc:docMk/>
            <pc:sldMk cId="1279785848" sldId="258"/>
            <ac:spMk id="14" creationId="{49D80FA6-30AD-48F2-9B2F-AF3FF6054A68}"/>
          </ac:spMkLst>
        </pc:spChg>
      </pc:sldChg>
      <pc:sldChg chg="addSp delSp modSp">
        <pc:chgData name="Ben Watt" userId="7fa9f06a-a546-48ff-af4f-bb3212c14f8c" providerId="ADAL" clId="{03CADE46-5060-41A5-BFBF-9DA8D9B2C9CA}" dt="2019-08-29T13:22:39.620" v="3642" actId="20577"/>
        <pc:sldMkLst>
          <pc:docMk/>
          <pc:sldMk cId="3152412150" sldId="266"/>
        </pc:sldMkLst>
        <pc:spChg chg="mod">
          <ac:chgData name="Ben Watt" userId="7fa9f06a-a546-48ff-af4f-bb3212c14f8c" providerId="ADAL" clId="{03CADE46-5060-41A5-BFBF-9DA8D9B2C9CA}" dt="2019-08-26T15:43:36.218" v="100" actId="20577"/>
          <ac:spMkLst>
            <pc:docMk/>
            <pc:sldMk cId="3152412150" sldId="266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6T15:41:11.677" v="7" actId="478"/>
          <ac:spMkLst>
            <pc:docMk/>
            <pc:sldMk cId="3152412150" sldId="266"/>
            <ac:spMk id="3" creationId="{292193F3-4629-4DA7-B2A6-9FD64AFAF438}"/>
          </ac:spMkLst>
        </pc:spChg>
        <pc:spChg chg="add mod ord">
          <ac:chgData name="Ben Watt" userId="7fa9f06a-a546-48ff-af4f-bb3212c14f8c" providerId="ADAL" clId="{03CADE46-5060-41A5-BFBF-9DA8D9B2C9CA}" dt="2019-08-27T11:27:39.082" v="823" actId="208"/>
          <ac:spMkLst>
            <pc:docMk/>
            <pc:sldMk cId="3152412150" sldId="266"/>
            <ac:spMk id="3" creationId="{707EED58-5EE2-4036-80D2-641EA2F46B58}"/>
          </ac:spMkLst>
        </pc:spChg>
        <pc:spChg chg="mod">
          <ac:chgData name="Ben Watt" userId="7fa9f06a-a546-48ff-af4f-bb3212c14f8c" providerId="ADAL" clId="{03CADE46-5060-41A5-BFBF-9DA8D9B2C9CA}" dt="2019-08-27T11:27:12.223" v="817" actId="2711"/>
          <ac:spMkLst>
            <pc:docMk/>
            <pc:sldMk cId="3152412150" sldId="266"/>
            <ac:spMk id="9" creationId="{DAF88DEE-728B-4E78-A171-3B2211213799}"/>
          </ac:spMkLst>
        </pc:spChg>
        <pc:spChg chg="mod">
          <ac:chgData name="Ben Watt" userId="7fa9f06a-a546-48ff-af4f-bb3212c14f8c" providerId="ADAL" clId="{03CADE46-5060-41A5-BFBF-9DA8D9B2C9CA}" dt="2019-08-29T13:22:39.620" v="3642" actId="20577"/>
          <ac:spMkLst>
            <pc:docMk/>
            <pc:sldMk cId="3152412150" sldId="266"/>
            <ac:spMk id="18" creationId="{D2AD9742-7C8F-4D34-B749-2908883A896F}"/>
          </ac:spMkLst>
        </pc:spChg>
        <pc:spChg chg="mod">
          <ac:chgData name="Ben Watt" userId="7fa9f06a-a546-48ff-af4f-bb3212c14f8c" providerId="ADAL" clId="{03CADE46-5060-41A5-BFBF-9DA8D9B2C9CA}" dt="2019-08-27T11:27:53.932" v="826" actId="1076"/>
          <ac:spMkLst>
            <pc:docMk/>
            <pc:sldMk cId="3152412150" sldId="266"/>
            <ac:spMk id="20" creationId="{B06E7C3E-3D4B-4D23-8968-4846A8306F5D}"/>
          </ac:spMkLst>
        </pc:sp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7" creationId="{22AA3066-F0DB-4399-9B15-37A9220235D7}"/>
          </ac:picMkLst>
        </pc:pic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8" creationId="{979DD084-30E4-4500-887A-E3F1AB4E8400}"/>
          </ac:picMkLst>
        </pc:pic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3" creationId="{8103A9C0-712A-443F-B03C-1DD83C63F3ED}"/>
          </ac:cxnSpMkLst>
        </pc:cxn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5" creationId="{E9E00CEF-2059-4A26-9113-E85BA58E99BC}"/>
          </ac:cxnSpMkLst>
        </pc:cxnChg>
      </pc:sldChg>
      <pc:sldChg chg="modSp">
        <pc:chgData name="Ben Watt" userId="7fa9f06a-a546-48ff-af4f-bb3212c14f8c" providerId="ADAL" clId="{03CADE46-5060-41A5-BFBF-9DA8D9B2C9CA}" dt="2019-08-29T14:45:27.408" v="4239" actId="1076"/>
        <pc:sldMkLst>
          <pc:docMk/>
          <pc:sldMk cId="3997213680" sldId="269"/>
        </pc:sldMkLst>
        <pc:spChg chg="mod">
          <ac:chgData name="Ben Watt" userId="7fa9f06a-a546-48ff-af4f-bb3212c14f8c" providerId="ADAL" clId="{03CADE46-5060-41A5-BFBF-9DA8D9B2C9CA}" dt="2019-08-29T14:45:12.785" v="4237" actId="400"/>
          <ac:spMkLst>
            <pc:docMk/>
            <pc:sldMk cId="3997213680" sldId="269"/>
            <ac:spMk id="3" creationId="{ADD7E11B-41BB-4943-8082-70F81251DEE0}"/>
          </ac:spMkLst>
        </pc:spChg>
        <pc:spChg chg="mod">
          <ac:chgData name="Ben Watt" userId="7fa9f06a-a546-48ff-af4f-bb3212c14f8c" providerId="ADAL" clId="{03CADE46-5060-41A5-BFBF-9DA8D9B2C9CA}" dt="2019-08-29T14:45:17.784" v="4238" actId="207"/>
          <ac:spMkLst>
            <pc:docMk/>
            <pc:sldMk cId="3997213680" sldId="269"/>
            <ac:spMk id="13" creationId="{B2910AD2-9AB7-4F84-85F9-0FA5462C1594}"/>
          </ac:spMkLst>
        </pc:spChg>
        <pc:picChg chg="mod">
          <ac:chgData name="Ben Watt" userId="7fa9f06a-a546-48ff-af4f-bb3212c14f8c" providerId="ADAL" clId="{03CADE46-5060-41A5-BFBF-9DA8D9B2C9CA}" dt="2019-08-29T14:45:27.408" v="4239" actId="1076"/>
          <ac:picMkLst>
            <pc:docMk/>
            <pc:sldMk cId="3997213680" sldId="269"/>
            <ac:picMk id="14" creationId="{81D3C4BA-0FCA-499E-8324-A65E2289A97B}"/>
          </ac:picMkLst>
        </pc:picChg>
      </pc:sldChg>
    </pc:docChg>
  </pc:docChgLst>
  <pc:docChgLst>
    <pc:chgData name="Ben Watt" userId="7fa9f06a-a546-48ff-af4f-bb3212c14f8c" providerId="ADAL" clId="{AE5B3BC2-F4B2-477C-AB5E-E04B6BCD6E80}"/>
  </pc:docChgLst>
  <pc:docChgLst>
    <pc:chgData name="Ben Watt" userId="7fa9f06a-a546-48ff-af4f-bb3212c14f8c" providerId="ADAL" clId="{7476A51F-2A55-41BB-81CD-1929EA60F28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C4AF-5EC3-4332-B5BE-A74D3F82A558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2666D-9576-4804-BA35-5100C016D7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D54-AA0A-469F-B1E0-30D39B2F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D8999-FCC8-4837-9245-ECC2B28B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BEAA-8EA8-44A8-B057-243207AB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D1A0-69A8-49CF-8F53-EB61B6CA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14F2-EB61-43E0-B244-BFCDE617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4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8E5-D3CD-4F01-95A1-AB2F4D1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5A8F-4A09-4C56-871E-C2536797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99E4-1FEF-4826-89FD-0C00FF87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19E3-6F8D-47BF-B2C1-FEB9579C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0579-07BE-4282-9CA8-BD9D1B0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07283-9D0D-42AA-9CEA-F7FC4DCC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D3610-B415-4DFC-843B-BABFCA75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965D-8523-4661-AC5B-6F12AE29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4358-CF67-4046-87E6-5D2BA92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32F6-F3EA-492F-8BB4-D0A1F183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8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6B6-B0E7-4470-AD16-7D2C156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A292-3CE9-4A89-B303-6402F5CF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DA09-DF1C-477F-A773-377FD62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297B-FB03-4FBA-A91B-5C6DC3D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6DE5-C3D9-4D59-A746-7F5EC4ED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6061-6980-4B7F-AA84-C6C158A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DACB-4B64-4151-BBD0-C0D081D0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CF2-D873-4B4D-AD6A-C30F5763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203-7EEE-44CF-A585-51DB5C8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2CBE-8952-4695-A0A1-CF557408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6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568-D39D-40B9-92D9-A3DDEA6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B508-6372-449A-A354-622419E9D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DF18-7E3C-4B98-B52F-F24B671B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9D1E-8F52-4E83-A6AB-398309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593F-D616-4DAD-B40E-8C4DA48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3024E-3EC2-4811-AD0E-2D2FB521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5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8585-783C-4FD5-B210-6BD2A359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FE85-DAB0-49BC-AB0F-1DF50F0E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F684-861A-46F1-842F-213D3ED0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C3ECB-6286-4250-9F3C-92C2D86A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0CBB-C4C9-439F-8AB8-B41EE2DE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C721-3326-476B-99FB-7309BF58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85060-B59B-4835-839D-8D638C8F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2E271-60A9-454E-BA17-47105FD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8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6F5-6624-4DA1-BDE9-B60AA01E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3E5D-4AD1-4844-991B-F3FFF1C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4C56-1177-47B5-991C-67FD274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C8C54-B06B-4E9A-BBB8-DB92CC3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A7F80-A2A4-4780-A3A6-369C759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8D2-9132-40E2-8606-A78358F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45D-FE35-4C53-8155-3FE240E5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433-EDE8-4A1C-9626-0C906004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1F7F-8C55-4642-8CFB-5F96F823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EADE-4E73-46CF-88FF-28440FF7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BC05-53F5-4462-B1CF-B6B87B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69BB-20EF-4672-BA05-1522C54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4240-EA02-4F15-AD54-8D58A03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7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629-69BD-4FD6-BE35-7D53466B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35450-F000-44EE-BDBB-26EADB9A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2645-7C6A-4105-9399-980F171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714A-0016-4525-8884-62FC11A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DF8E-B250-45A7-A818-E4D367F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0FB-6E8A-43C9-BDBB-69F54AB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79845-ED5C-4098-95CC-ADE42661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51A6-F0F6-49D6-8E52-AA703597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A8D8-04F3-4534-81F6-3412BD4B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97A3-C435-481F-BB0A-06AF71E78BCB}" type="datetimeFigureOut">
              <a:rPr lang="en-IE" smtClean="0"/>
              <a:t>30/10/2019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00B-CC41-4767-9960-F44E88DA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CB-5DF4-4F47-A6DB-2C33628C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D9742-7C8F-4D34-B749-2908883A896F}"/>
              </a:ext>
            </a:extLst>
          </p:cNvPr>
          <p:cNvSpPr txBox="1"/>
          <p:nvPr/>
        </p:nvSpPr>
        <p:spPr>
          <a:xfrm>
            <a:off x="533400" y="3255428"/>
            <a:ext cx="6983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in your pics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EED58-5EE2-4036-80D2-641EA2F46B58}"/>
              </a:ext>
            </a:extLst>
          </p:cNvPr>
          <p:cNvSpPr/>
          <p:nvPr/>
        </p:nvSpPr>
        <p:spPr>
          <a:xfrm>
            <a:off x="713065" y="1050919"/>
            <a:ext cx="9189440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88DEE-728B-4E78-A171-3B2211213799}"/>
              </a:ext>
            </a:extLst>
          </p:cNvPr>
          <p:cNvSpPr txBox="1"/>
          <p:nvPr/>
        </p:nvSpPr>
        <p:spPr>
          <a:xfrm>
            <a:off x="597877" y="905607"/>
            <a:ext cx="9124963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Image Analytics</a:t>
            </a:r>
            <a:endParaRPr lang="en-IE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E7C3E-3D4B-4D23-8968-4846A8306F5D}"/>
              </a:ext>
            </a:extLst>
          </p:cNvPr>
          <p:cNvSpPr txBox="1"/>
          <p:nvPr/>
        </p:nvSpPr>
        <p:spPr>
          <a:xfrm>
            <a:off x="533400" y="280201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7325628D-B299-4130-9708-7B7A15D1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 Watt. At your service!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90" y="229018"/>
            <a:ext cx="3053087" cy="881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D1A6E-53C8-4AE6-A4B7-0350169C9099}"/>
              </a:ext>
            </a:extLst>
          </p:cNvPr>
          <p:cNvSpPr txBox="1"/>
          <p:nvPr/>
        </p:nvSpPr>
        <p:spPr>
          <a:xfrm>
            <a:off x="579067" y="3380310"/>
            <a:ext cx="1028923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Director at Datalineo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Data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BI: SQL/Azure/Power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Dublin PUG leader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Co-Ordinator: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Ceili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Platform WT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30D7CCD0-4A6A-46E9-B26E-ACB88E7C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10773"/>
          <a:stretch>
            <a:fillRect/>
          </a:stretch>
        </p:blipFill>
        <p:spPr>
          <a:xfrm>
            <a:off x="8655020" y="1682227"/>
            <a:ext cx="2836908" cy="361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5C95-DC9E-4F92-A613-00D4CA2B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160CD6E-43B6-4F31-981F-26769137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2C99C-1802-4D4A-BA67-3DE5906D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E01D6-E38B-4847-86EF-F3784D628AFE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1F82-C9F5-4CB7-8BA2-42848215B50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0FA6-30AD-48F2-9B2F-AF3FF6054A6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9BB790E-C3DB-4322-9D5A-F1D445BE6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59" y="1532779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935C8713-18DC-41DE-849F-AEB31D03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DD4C6-6F41-4309-BA6A-CD9F68FA8DC6}"/>
              </a:ext>
            </a:extLst>
          </p:cNvPr>
          <p:cNvSpPr txBox="1"/>
          <p:nvPr/>
        </p:nvSpPr>
        <p:spPr>
          <a:xfrm>
            <a:off x="5360565" y="1010735"/>
            <a:ext cx="6385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hello@datalineo.com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I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FaceMe</a:t>
            </a:r>
            <a:endParaRPr lang="en-IE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 (as inline pics, not as attachment)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9757E-E2B7-4B47-88B6-B66DE4F6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8D1C9-6853-4E40-9C04-7172CE271B60}"/>
              </a:ext>
            </a:extLst>
          </p:cNvPr>
          <p:cNvSpPr txBox="1"/>
          <p:nvPr/>
        </p:nvSpPr>
        <p:spPr>
          <a:xfrm>
            <a:off x="5567494" y="3775915"/>
            <a:ext cx="51827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F3E99-C043-4676-BB01-0F4CD67592E2}"/>
              </a:ext>
            </a:extLst>
          </p:cNvPr>
          <p:cNvSpPr txBox="1"/>
          <p:nvPr/>
        </p:nvSpPr>
        <p:spPr>
          <a:xfrm>
            <a:off x="898704" y="4816389"/>
            <a:ext cx="3702937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No photos or analysis data is retained</a:t>
            </a:r>
          </a:p>
          <a:p>
            <a:pPr algn="ctr"/>
            <a:r>
              <a:rPr lang="en-IE" dirty="0">
                <a:solidFill>
                  <a:schemeClr val="bg1"/>
                </a:solidFill>
              </a:rPr>
              <a:t>Will be removed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0772A-2625-4D56-AEE9-87B1F268EDE5}"/>
              </a:ext>
            </a:extLst>
          </p:cNvPr>
          <p:cNvSpPr txBox="1"/>
          <p:nvPr/>
        </p:nvSpPr>
        <p:spPr>
          <a:xfrm>
            <a:off x="3012472" y="5697304"/>
            <a:ext cx="151317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Prize on offer!</a:t>
            </a:r>
          </a:p>
        </p:txBody>
      </p:sp>
    </p:spTree>
    <p:extLst>
      <p:ext uri="{BB962C8B-B14F-4D97-AF65-F5344CB8AC3E}">
        <p14:creationId xmlns:p14="http://schemas.microsoft.com/office/powerpoint/2010/main" val="4565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8143E6-FF9B-4CFB-A528-05D0A2370D16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4B8A94-4DF0-4A57-B0CB-45DBD60AEC2C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24E2A-8392-427C-ADD4-434DF8942C9B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B171A5-84DF-4323-8534-51097D9C1D23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3827C-E279-4827-886A-69C4BF866932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935C8713-18DC-41DE-849F-AEB31D03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148DBA-3109-4886-A22A-0A841B43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F2445A-2C85-40C6-8B74-E281D23CA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523287-81FD-40DA-8561-FA0243A75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60" y="2453883"/>
            <a:ext cx="360000" cy="366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69CD04-BB42-400D-B088-8323EC29E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CBBEDC-4B80-4D32-A6B2-CE12A4FD7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4FEF6F-EAAA-4DF1-8220-25F9BAE46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BE4F8F-A3C9-4712-9363-CC5DD1DB7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50B379-942F-4902-BABA-2C0EA3955A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062ADD-9D9C-4C01-9AF5-8B4FF10C6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8ACE72-C75A-4D20-B9FE-406BD2CF8F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A948D50-A769-42BD-AE76-3F553FB8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5F9E26-736B-4CF7-891C-D604F0109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9568" y="4879859"/>
            <a:ext cx="1240815" cy="7078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12C34-FE72-4358-85BD-A0135EA070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1992" y="4884095"/>
            <a:ext cx="1240815" cy="7078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5F6A30-D187-4623-94B1-498F56B1E5A6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C54F-B06E-424A-A435-CFEA7FEC1B8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8FFFEA6-3320-46AF-ADDD-05C82BB53F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7667E4F-1B41-4723-AF5D-0127AA40B1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106E5F-9A2E-4301-A19F-3834C8E21296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ED5CB0-F360-4C21-A066-CB57D990D56E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3D0194-D625-4BD4-BD0F-5FD1C9335D44}"/>
              </a:ext>
            </a:extLst>
          </p:cNvPr>
          <p:cNvSpPr/>
          <p:nvPr/>
        </p:nvSpPr>
        <p:spPr>
          <a:xfrm>
            <a:off x="3634289" y="2880858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62F9D8-FA80-4285-AE94-F86D536DC2C7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39EE74-D3AF-41C9-98D9-D2AD2898C850}"/>
              </a:ext>
            </a:extLst>
          </p:cNvPr>
          <p:cNvSpPr/>
          <p:nvPr/>
        </p:nvSpPr>
        <p:spPr>
          <a:xfrm>
            <a:off x="6788185" y="2256557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BD4855-5F11-4F15-B430-36E54C2AEC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44724D-3D4A-45B4-8D76-FCBB888BBF38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99E96F-6BA1-43FD-B234-4F25D98C52D4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C878A8-8CF9-4AAB-AC8A-FD2F1FD7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E9A1F68-7AB1-45B7-B85C-DFCAF59D61FB}"/>
              </a:ext>
            </a:extLst>
          </p:cNvPr>
          <p:cNvSpPr txBox="1"/>
          <p:nvPr/>
        </p:nvSpPr>
        <p:spPr>
          <a:xfrm>
            <a:off x="3233108" y="492620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EE2157-F086-492B-84C8-918B154EB029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43C377-C0F3-40F5-B816-E0322FFC8CFE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316F3-FE24-4491-9CDD-7718713C54CF}"/>
              </a:ext>
            </a:extLst>
          </p:cNvPr>
          <p:cNvSpPr txBox="1"/>
          <p:nvPr/>
        </p:nvSpPr>
        <p:spPr>
          <a:xfrm>
            <a:off x="1703695" y="2376735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F3EE855-D581-4975-B94A-1B25EAEA541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740BD02-06A6-4A14-BBE3-26F42205439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1D7859-C081-4FDE-A92A-8CC0EAA3CA20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C47C1AD-FBA1-4EBE-8715-049D437BDF26}"/>
              </a:ext>
            </a:extLst>
          </p:cNvPr>
          <p:cNvCxnSpPr>
            <a:cxnSpLocks/>
            <a:stCxn id="37" idx="3"/>
            <a:endCxn id="58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B22F918-047F-4923-A233-C85AA01EE92A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D730AA-50D1-4AC3-8CC7-9E59D19A07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47" y="4874468"/>
            <a:ext cx="707829" cy="70782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E7D685C-388A-4644-B40C-C699584728E6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5B37BB6-BF43-48E4-A23C-4B937BA31D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4734" y="2074804"/>
            <a:ext cx="711342" cy="530852"/>
          </a:xfrm>
          <a:prstGeom prst="rect">
            <a:avLst/>
          </a:prstGeom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49B8D41-9342-44B6-B115-4D3049686ADE}"/>
              </a:ext>
            </a:extLst>
          </p:cNvPr>
          <p:cNvCxnSpPr>
            <a:cxnSpLocks/>
            <a:stCxn id="84" idx="3"/>
            <a:endCxn id="35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E626500A-72E4-4094-8671-B08D851920A8}"/>
              </a:ext>
            </a:extLst>
          </p:cNvPr>
          <p:cNvCxnSpPr>
            <a:stCxn id="20" idx="1"/>
            <a:endCxn id="33" idx="0"/>
          </p:cNvCxnSpPr>
          <p:nvPr/>
        </p:nvCxnSpPr>
        <p:spPr>
          <a:xfrm rot="10800000" flipV="1">
            <a:off x="2549976" y="2637343"/>
            <a:ext cx="667384" cy="22425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BC60D11C-98BB-403C-B939-E4C6B521C1C9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rot="16200000" flipH="1">
            <a:off x="4400499" y="2182193"/>
            <a:ext cx="1698763" cy="370504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54EAC60F-665B-455E-88B2-1A4566AAA194}"/>
              </a:ext>
            </a:extLst>
          </p:cNvPr>
          <p:cNvCxnSpPr>
            <a:cxnSpLocks/>
            <a:stCxn id="50" idx="2"/>
            <a:endCxn id="34" idx="0"/>
          </p:cNvCxnSpPr>
          <p:nvPr/>
        </p:nvCxnSpPr>
        <p:spPr>
          <a:xfrm rot="16200000" flipH="1">
            <a:off x="6311184" y="4092879"/>
            <a:ext cx="1010956" cy="57147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B961FB-183E-4BE1-B206-07155DE939C0}"/>
              </a:ext>
            </a:extLst>
          </p:cNvPr>
          <p:cNvSpPr txBox="1"/>
          <p:nvPr/>
        </p:nvSpPr>
        <p:spPr>
          <a:xfrm>
            <a:off x="403346" y="162749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722958-9457-4209-A7AD-E2D5BC06AEE5}"/>
              </a:ext>
            </a:extLst>
          </p:cNvPr>
          <p:cNvSpPr txBox="1"/>
          <p:nvPr/>
        </p:nvSpPr>
        <p:spPr>
          <a:xfrm>
            <a:off x="252327" y="4452383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7851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E8E8-C8EB-486A-B8E0-640CBCEC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63D601A7-7D19-443A-A312-7F7FB17C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511A2-BA95-4C3D-B070-0369F71F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B438F-0F8E-4E26-B8AC-6E7129A3CDC8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linkedin.com/in/</a:t>
            </a:r>
            <a:r>
              <a:rPr lang="en-IE" sz="2000" dirty="0" err="1"/>
              <a:t>benonline</a:t>
            </a:r>
            <a:endParaRPr lang="en-I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A9954-353F-40E8-9A59-9DBBF51E69F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@</a:t>
            </a:r>
            <a:r>
              <a:rPr lang="en-IE" sz="2000" dirty="0" err="1"/>
              <a:t>benrebooted</a:t>
            </a:r>
            <a:endParaRPr lang="en-I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7B744-1A68-4F7E-8F16-1CB34010A466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ben@datalineo.com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7E11B-41BB-4943-8082-70F81251DEE0}"/>
              </a:ext>
            </a:extLst>
          </p:cNvPr>
          <p:cNvSpPr txBox="1"/>
          <p:nvPr/>
        </p:nvSpPr>
        <p:spPr>
          <a:xfrm>
            <a:off x="588062" y="4691144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strike="sngStrike" dirty="0">
                <a:solidFill>
                  <a:schemeClr val="bg1">
                    <a:lumMod val="85000"/>
                  </a:schemeClr>
                </a:solidFill>
                <a:latin typeface="Lucida Sans" panose="020B0602030504020204" pitchFamily="34" charset="0"/>
              </a:rPr>
              <a:t>https://github.com/datalineo/sessions/EvolvePowerBIArchitecture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10AD2-9AB7-4F84-85F9-0FA5462C1594}"/>
              </a:ext>
            </a:extLst>
          </p:cNvPr>
          <p:cNvSpPr txBox="1"/>
          <p:nvPr/>
        </p:nvSpPr>
        <p:spPr>
          <a:xfrm>
            <a:off x="588062" y="4167924"/>
            <a:ext cx="1733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Slides, etc: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D3C4BA-0FCA-499E-8324-A65E2289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861048"/>
            <a:ext cx="4881033" cy="28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212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Segoe UI</vt:lpstr>
      <vt:lpstr>Segoe UI Light</vt:lpstr>
      <vt:lpstr>Wingdings</vt:lpstr>
      <vt:lpstr>Office Theme</vt:lpstr>
      <vt:lpstr>Hello.</vt:lpstr>
      <vt:lpstr>Ben Watt. At your service!</vt:lpstr>
      <vt:lpstr>I need you!</vt:lpstr>
      <vt:lpstr>The Process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34</cp:revision>
  <dcterms:created xsi:type="dcterms:W3CDTF">2018-12-18T18:22:41Z</dcterms:created>
  <dcterms:modified xsi:type="dcterms:W3CDTF">2019-10-30T10:54:27Z</dcterms:modified>
</cp:coreProperties>
</file>