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5B8-F586-F4C6-3B64-667C57DB6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7D78E-1EE7-0905-82FB-630F90B4F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4481-DC43-1F36-8F5B-CFA2BF64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499E-3E91-EF6C-E50B-4C9BCA18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A4DB-6A9D-9FE1-8705-8F1353E0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3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75F9-A2C2-E722-86DA-45E1F458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A36C-FEC0-22B9-3509-CDFA2F7C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EB91-42A6-955F-EF56-3BB01D2A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118F-8502-CD31-6D67-BC7572CD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27BB-58B9-4A6F-1371-0B4DACC3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75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EA902-20D5-8472-D34B-F3343419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9BD19-FF83-2358-1EBC-5C4C226E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5CD2-8EFB-73D9-E5E8-E5E98D0F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421B-CE42-DB2A-D768-7ABDCAA7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846D-133B-6460-8C4B-38780693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223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E22-026B-9E5B-A4D6-626F1CA7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755-3B54-A073-E04F-AB73DD7A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1B43-2BA4-0302-3B72-5C739DB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33D6-6813-F3BE-9B63-33608571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95AE-720D-5078-393E-737B7134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69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D4C5-C345-4850-A015-CC397EA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A352E-46EB-693C-541C-D890154B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0EBA-1B4B-9A6A-513F-588FAD83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989D-D74C-EC8B-0D59-C06EC234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90AE-EC29-0FD6-0FCF-84654A88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19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1B55-2AEE-5769-6A98-EFE9323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8BFF-889C-84A6-7D24-19584E86D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2BE5D-CDA4-ADC3-CD77-0F12BBB1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C2B2-CD08-67F3-902B-430BD4D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AC6C9-5E47-D0BC-7268-869C39DC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EACF-7C9B-148E-9EEE-C9701722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81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153F-EDEA-FDDF-C665-46C676C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19005-32AF-6D64-149A-65FB14FA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9032C-0746-80B7-68EE-ED7BD90A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A34-E6D5-E0A4-0F6C-7C32AFEB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EC667-83A3-CA9A-D2A3-BE3BA6C44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7F66D-7ED4-0D05-E9C1-09EA8C2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E806C-3573-156F-DBD0-9EF9DE67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76E5-3B95-34F7-BBF5-0F8D2E2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49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270-368E-3D3B-2809-E98EFED6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2E4E6-49C7-55D8-2A4B-5E6D5983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BB276-F128-FCD5-7B0A-8C0B301D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93AF-B1B5-BA48-A5F2-FBF4D07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52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3E46-16C2-31C6-1711-B149E51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C39E-A25B-F0D6-9DDD-CDE981AA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DF58-C67A-24FE-A235-C13F92CA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9AA7-1564-C711-28AA-EB19D939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1C6A-3936-BB35-788F-D4431542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EA4E-13B9-1BAB-5E50-DD23AB20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10BA-1267-C087-451C-C4284E87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0C27-4193-8176-C8D5-1C29EA04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0DE8-5C3E-E3C4-C93C-E2AC59BE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8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9DD8-7F52-E2E8-EE31-A8DDC14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CCBDC-0247-AA30-5D0B-0DCF371D0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CBABF-F7C6-CA83-A3F3-B7863991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044B-EC1B-8606-5FFB-D8FD22FE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AE5E8-B035-6E94-EA64-CE64BB88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8AABC-186A-EE75-E45B-59015A4B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85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9EA1E-B0FA-4341-A275-DCF01446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2219-CA20-E69F-326B-D2635264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7D9A-27A6-CA59-AF7B-5ECD88B14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450B-3F9D-436B-AA78-905EA34B397C}" type="datetimeFigureOut">
              <a:rPr lang="en-IE" smtClean="0"/>
              <a:t>28/11/2023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80C9-53CD-0D77-58ED-A2F266E7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52F7-B346-32E6-7010-04A17F08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264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5BEC-8465-0060-E869-C3E3227B2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5758E-CC52-BD6B-F1B2-65A442289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94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FA5979-18B1-D80A-ACD8-936DEF6E9BD0}"/>
              </a:ext>
            </a:extLst>
          </p:cNvPr>
          <p:cNvSpPr/>
          <p:nvPr/>
        </p:nvSpPr>
        <p:spPr>
          <a:xfrm>
            <a:off x="2863969" y="1785666"/>
            <a:ext cx="1260000" cy="1260000"/>
          </a:xfrm>
          <a:prstGeom prst="ellipse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Graphic 2" descr="Stars with solid fill">
            <a:extLst>
              <a:ext uri="{FF2B5EF4-FFF2-40B4-BE49-F238E27FC236}">
                <a16:creationId xmlns:a16="http://schemas.microsoft.com/office/drawing/2014/main" id="{D8D84465-5EF2-65D6-9347-B237C4AA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57" y="18722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xchanging ideas in the boardroom">
            <a:extLst>
              <a:ext uri="{FF2B5EF4-FFF2-40B4-BE49-F238E27FC236}">
                <a16:creationId xmlns:a16="http://schemas.microsoft.com/office/drawing/2014/main" id="{D5C3E4AA-F0F9-F89C-061B-8D9F87DD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2" y="0"/>
            <a:ext cx="10274458" cy="6858000"/>
          </a:xfrm>
          <a:prstGeom prst="rect">
            <a:avLst/>
          </a:prstGeom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6549BDD4-6391-DB67-B1FA-CE32D7F5D0E4}"/>
              </a:ext>
            </a:extLst>
          </p:cNvPr>
          <p:cNvSpPr/>
          <p:nvPr/>
        </p:nvSpPr>
        <p:spPr>
          <a:xfrm rot="10800000">
            <a:off x="0" y="4968814"/>
            <a:ext cx="12192000" cy="1889185"/>
          </a:xfrm>
          <a:prstGeom prst="flowChartDocumen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CB7F478F-442F-EA9F-D5F3-292410D6B77F}"/>
              </a:ext>
            </a:extLst>
          </p:cNvPr>
          <p:cNvSpPr/>
          <p:nvPr/>
        </p:nvSpPr>
        <p:spPr>
          <a:xfrm rot="10800000">
            <a:off x="0" y="5296619"/>
            <a:ext cx="12192000" cy="1561381"/>
          </a:xfrm>
          <a:prstGeom prst="flowChartDocument">
            <a:avLst/>
          </a:prstGeom>
          <a:solidFill>
            <a:srgbClr val="0271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6A4DD5-22E7-CA9B-1B1F-69D1B4667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2869" y="6338471"/>
            <a:ext cx="1659872" cy="410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0468E-4728-4425-6635-EF86E4385DC4}"/>
              </a:ext>
            </a:extLst>
          </p:cNvPr>
          <p:cNvSpPr txBox="1"/>
          <p:nvPr/>
        </p:nvSpPr>
        <p:spPr>
          <a:xfrm>
            <a:off x="226038" y="77637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err="1">
                <a:solidFill>
                  <a:schemeClr val="accent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3200" dirty="0">
              <a:solidFill>
                <a:schemeClr val="accent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9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miling woman in office">
            <a:extLst>
              <a:ext uri="{FF2B5EF4-FFF2-40B4-BE49-F238E27FC236}">
                <a16:creationId xmlns:a16="http://schemas.microsoft.com/office/drawing/2014/main" id="{FEE63F78-57EF-6FDF-94FB-2E2A5ABD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5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documents and charts">
            <a:extLst>
              <a:ext uri="{FF2B5EF4-FFF2-40B4-BE49-F238E27FC236}">
                <a16:creationId xmlns:a16="http://schemas.microsoft.com/office/drawing/2014/main" id="{E13ED456-544E-4014-A742-06DCEC50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525AFD-F683-CD96-D71A-46AAEF9B8CDB}"/>
              </a:ext>
            </a:extLst>
          </p:cNvPr>
          <p:cNvSpPr/>
          <p:nvPr/>
        </p:nvSpPr>
        <p:spPr>
          <a:xfrm>
            <a:off x="0" y="0"/>
            <a:ext cx="1905000" cy="6857999"/>
          </a:xfrm>
          <a:prstGeom prst="rect">
            <a:avLst/>
          </a:prstGeom>
          <a:solidFill>
            <a:srgbClr val="0271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453F8-C824-03D9-10D6-D0B2C48FE12B}"/>
              </a:ext>
            </a:extLst>
          </p:cNvPr>
          <p:cNvSpPr txBox="1"/>
          <p:nvPr/>
        </p:nvSpPr>
        <p:spPr>
          <a:xfrm>
            <a:off x="219767" y="105989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err="1">
                <a:solidFill>
                  <a:schemeClr val="bg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3200" dirty="0">
              <a:solidFill>
                <a:schemeClr val="bg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77D4A-FF7E-5FB3-389D-F1E9E5DCA650}"/>
              </a:ext>
            </a:extLst>
          </p:cNvPr>
          <p:cNvSpPr/>
          <p:nvPr/>
        </p:nvSpPr>
        <p:spPr>
          <a:xfrm>
            <a:off x="12118108" y="0"/>
            <a:ext cx="73891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3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discussing work in conference room meeting">
            <a:extLst>
              <a:ext uri="{FF2B5EF4-FFF2-40B4-BE49-F238E27FC236}">
                <a16:creationId xmlns:a16="http://schemas.microsoft.com/office/drawing/2014/main" id="{E13ED456-544E-4014-A742-06DCEC50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837"/>
            <a:ext cx="10287000" cy="6856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525AFD-F683-CD96-D71A-46AAEF9B8CDB}"/>
              </a:ext>
            </a:extLst>
          </p:cNvPr>
          <p:cNvSpPr/>
          <p:nvPr/>
        </p:nvSpPr>
        <p:spPr>
          <a:xfrm>
            <a:off x="0" y="0"/>
            <a:ext cx="1905000" cy="6857999"/>
          </a:xfrm>
          <a:prstGeom prst="rect">
            <a:avLst/>
          </a:prstGeom>
          <a:solidFill>
            <a:srgbClr val="0271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453F8-C824-03D9-10D6-D0B2C48FE12B}"/>
              </a:ext>
            </a:extLst>
          </p:cNvPr>
          <p:cNvSpPr txBox="1"/>
          <p:nvPr/>
        </p:nvSpPr>
        <p:spPr>
          <a:xfrm>
            <a:off x="219767" y="105989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err="1">
                <a:solidFill>
                  <a:schemeClr val="bg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3200" dirty="0">
              <a:solidFill>
                <a:schemeClr val="bg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77D4A-FF7E-5FB3-389D-F1E9E5DCA650}"/>
              </a:ext>
            </a:extLst>
          </p:cNvPr>
          <p:cNvSpPr/>
          <p:nvPr/>
        </p:nvSpPr>
        <p:spPr>
          <a:xfrm>
            <a:off x="12118108" y="0"/>
            <a:ext cx="73891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4745A-A56E-9596-5A55-3E7399B409FA}"/>
              </a:ext>
            </a:extLst>
          </p:cNvPr>
          <p:cNvSpPr txBox="1"/>
          <p:nvPr/>
        </p:nvSpPr>
        <p:spPr>
          <a:xfrm>
            <a:off x="2124767" y="105989"/>
            <a:ext cx="9773574" cy="176971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would love to hear from you!</a:t>
            </a:r>
          </a:p>
          <a:p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Request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you have any access issues or our report is not working, please log it in this form and we will respond to you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Feedback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feedback and thoughts about using </a:t>
            </a:r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LineoAI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valuable to us. Please write any comments that will help us to improve it.</a:t>
            </a:r>
            <a:endParaRPr lang="en-IE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6BE6-002A-8438-6D2B-A53E930D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9" y="2693728"/>
            <a:ext cx="563006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3B3ACB-BF78-41EC-9123-9BAFDBA0D3D7}"/>
              </a:ext>
            </a:extLst>
          </p:cNvPr>
          <p:cNvSpPr/>
          <p:nvPr/>
        </p:nvSpPr>
        <p:spPr>
          <a:xfrm>
            <a:off x="0" y="-2010"/>
            <a:ext cx="12192000" cy="216000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CB9473-B71D-4EB8-8920-E826C9CA8524}"/>
              </a:ext>
            </a:extLst>
          </p:cNvPr>
          <p:cNvCxnSpPr>
            <a:cxnSpLocks/>
          </p:cNvCxnSpPr>
          <p:nvPr/>
        </p:nvCxnSpPr>
        <p:spPr>
          <a:xfrm>
            <a:off x="0" y="237571"/>
            <a:ext cx="12192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1B1090-1790-D0BC-2375-756A7A0A2F73}"/>
              </a:ext>
            </a:extLst>
          </p:cNvPr>
          <p:cNvSpPr txBox="1"/>
          <p:nvPr/>
        </p:nvSpPr>
        <p:spPr>
          <a:xfrm>
            <a:off x="11446283" y="-47899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err="1">
                <a:solidFill>
                  <a:schemeClr val="bg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1400" dirty="0">
              <a:solidFill>
                <a:schemeClr val="bg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3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5</cp:revision>
  <dcterms:created xsi:type="dcterms:W3CDTF">2023-11-27T04:20:02Z</dcterms:created>
  <dcterms:modified xsi:type="dcterms:W3CDTF">2023-11-28T20:07:14Z</dcterms:modified>
</cp:coreProperties>
</file>