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8" r:id="rId3"/>
    <p:sldId id="268" r:id="rId4"/>
    <p:sldId id="274" r:id="rId5"/>
    <p:sldId id="271" r:id="rId6"/>
    <p:sldId id="276" r:id="rId7"/>
    <p:sldId id="272" r:id="rId8"/>
    <p:sldId id="277" r:id="rId9"/>
    <p:sldId id="275" r:id="rId10"/>
    <p:sldId id="27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D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ADE46-5060-41A5-BFBF-9DA8D9B2C9CA}" v="257" dt="2019-08-29T14:45:17.78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att" userId="7fa9f06a-a546-48ff-af4f-bb3212c14f8c" providerId="ADAL" clId="{03CADE46-5060-41A5-BFBF-9DA8D9B2C9CA}"/>
    <pc:docChg chg="undo custSel addSld delSld modSld sldOrd">
      <pc:chgData name="Ben Watt" userId="7fa9f06a-a546-48ff-af4f-bb3212c14f8c" providerId="ADAL" clId="{03CADE46-5060-41A5-BFBF-9DA8D9B2C9CA}" dt="2019-08-29T14:45:27.408" v="4239" actId="1076"/>
      <pc:docMkLst>
        <pc:docMk/>
      </pc:docMkLst>
      <pc:sldChg chg="modSp">
        <pc:chgData name="Ben Watt" userId="7fa9f06a-a546-48ff-af4f-bb3212c14f8c" providerId="ADAL" clId="{03CADE46-5060-41A5-BFBF-9DA8D9B2C9CA}" dt="2019-08-28T19:45:13.861" v="3419" actId="207"/>
        <pc:sldMkLst>
          <pc:docMk/>
          <pc:sldMk cId="1279785848" sldId="258"/>
        </pc:sldMkLst>
        <pc:spChg chg="mod">
          <ac:chgData name="Ben Watt" userId="7fa9f06a-a546-48ff-af4f-bb3212c14f8c" providerId="ADAL" clId="{03CADE46-5060-41A5-BFBF-9DA8D9B2C9CA}" dt="2019-08-28T19:45:13.861" v="3419" actId="207"/>
          <ac:spMkLst>
            <pc:docMk/>
            <pc:sldMk cId="1279785848" sldId="258"/>
            <ac:spMk id="7" creationId="{B97D1A6E-53C8-4AE6-A4B7-0350169C9099}"/>
          </ac:spMkLst>
        </pc:spChg>
        <pc:spChg chg="mod">
          <ac:chgData name="Ben Watt" userId="7fa9f06a-a546-48ff-af4f-bb3212c14f8c" providerId="ADAL" clId="{03CADE46-5060-41A5-BFBF-9DA8D9B2C9CA}" dt="2019-08-27T11:25:47.695" v="738" actId="2711"/>
          <ac:spMkLst>
            <pc:docMk/>
            <pc:sldMk cId="1279785848" sldId="258"/>
            <ac:spMk id="12" creationId="{FD6E01D6-E38B-4847-86EF-F3784D628AFE}"/>
          </ac:spMkLst>
        </pc:spChg>
        <pc:spChg chg="mod">
          <ac:chgData name="Ben Watt" userId="7fa9f06a-a546-48ff-af4f-bb3212c14f8c" providerId="ADAL" clId="{03CADE46-5060-41A5-BFBF-9DA8D9B2C9CA}" dt="2019-08-27T11:25:51.522" v="739" actId="2711"/>
          <ac:spMkLst>
            <pc:docMk/>
            <pc:sldMk cId="1279785848" sldId="258"/>
            <ac:spMk id="13" creationId="{E6661F82-C9F5-4CB7-8BA2-42848215B506}"/>
          </ac:spMkLst>
        </pc:spChg>
        <pc:spChg chg="mod">
          <ac:chgData name="Ben Watt" userId="7fa9f06a-a546-48ff-af4f-bb3212c14f8c" providerId="ADAL" clId="{03CADE46-5060-41A5-BFBF-9DA8D9B2C9CA}" dt="2019-08-27T11:25:55.052" v="740" actId="2711"/>
          <ac:spMkLst>
            <pc:docMk/>
            <pc:sldMk cId="1279785848" sldId="258"/>
            <ac:spMk id="14" creationId="{49D80FA6-30AD-48F2-9B2F-AF3FF6054A68}"/>
          </ac:spMkLst>
        </pc:spChg>
      </pc:sldChg>
      <pc:sldChg chg="addSp delSp modSp">
        <pc:chgData name="Ben Watt" userId="7fa9f06a-a546-48ff-af4f-bb3212c14f8c" providerId="ADAL" clId="{03CADE46-5060-41A5-BFBF-9DA8D9B2C9CA}" dt="2019-08-29T13:22:39.620" v="3642" actId="20577"/>
        <pc:sldMkLst>
          <pc:docMk/>
          <pc:sldMk cId="3152412150" sldId="266"/>
        </pc:sldMkLst>
        <pc:spChg chg="mod">
          <ac:chgData name="Ben Watt" userId="7fa9f06a-a546-48ff-af4f-bb3212c14f8c" providerId="ADAL" clId="{03CADE46-5060-41A5-BFBF-9DA8D9B2C9CA}" dt="2019-08-26T15:43:36.218" v="100" actId="20577"/>
          <ac:spMkLst>
            <pc:docMk/>
            <pc:sldMk cId="3152412150" sldId="266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6T15:41:11.677" v="7" actId="478"/>
          <ac:spMkLst>
            <pc:docMk/>
            <pc:sldMk cId="3152412150" sldId="266"/>
            <ac:spMk id="3" creationId="{292193F3-4629-4DA7-B2A6-9FD64AFAF438}"/>
          </ac:spMkLst>
        </pc:spChg>
        <pc:spChg chg="add mod ord">
          <ac:chgData name="Ben Watt" userId="7fa9f06a-a546-48ff-af4f-bb3212c14f8c" providerId="ADAL" clId="{03CADE46-5060-41A5-BFBF-9DA8D9B2C9CA}" dt="2019-08-27T11:27:39.082" v="823" actId="208"/>
          <ac:spMkLst>
            <pc:docMk/>
            <pc:sldMk cId="3152412150" sldId="266"/>
            <ac:spMk id="3" creationId="{707EED58-5EE2-4036-80D2-641EA2F46B58}"/>
          </ac:spMkLst>
        </pc:spChg>
        <pc:spChg chg="mod">
          <ac:chgData name="Ben Watt" userId="7fa9f06a-a546-48ff-af4f-bb3212c14f8c" providerId="ADAL" clId="{03CADE46-5060-41A5-BFBF-9DA8D9B2C9CA}" dt="2019-08-27T11:27:12.223" v="817" actId="2711"/>
          <ac:spMkLst>
            <pc:docMk/>
            <pc:sldMk cId="3152412150" sldId="266"/>
            <ac:spMk id="9" creationId="{DAF88DEE-728B-4E78-A171-3B2211213799}"/>
          </ac:spMkLst>
        </pc:spChg>
        <pc:spChg chg="mod">
          <ac:chgData name="Ben Watt" userId="7fa9f06a-a546-48ff-af4f-bb3212c14f8c" providerId="ADAL" clId="{03CADE46-5060-41A5-BFBF-9DA8D9B2C9CA}" dt="2019-08-29T13:22:39.620" v="3642" actId="20577"/>
          <ac:spMkLst>
            <pc:docMk/>
            <pc:sldMk cId="3152412150" sldId="266"/>
            <ac:spMk id="18" creationId="{D2AD9742-7C8F-4D34-B749-2908883A896F}"/>
          </ac:spMkLst>
        </pc:spChg>
        <pc:spChg chg="mod">
          <ac:chgData name="Ben Watt" userId="7fa9f06a-a546-48ff-af4f-bb3212c14f8c" providerId="ADAL" clId="{03CADE46-5060-41A5-BFBF-9DA8D9B2C9CA}" dt="2019-08-27T11:27:53.932" v="826" actId="1076"/>
          <ac:spMkLst>
            <pc:docMk/>
            <pc:sldMk cId="3152412150" sldId="266"/>
            <ac:spMk id="20" creationId="{B06E7C3E-3D4B-4D23-8968-4846A8306F5D}"/>
          </ac:spMkLst>
        </pc:sp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7" creationId="{22AA3066-F0DB-4399-9B15-37A9220235D7}"/>
          </ac:picMkLst>
        </pc:pic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8" creationId="{979DD084-30E4-4500-887A-E3F1AB4E8400}"/>
          </ac:picMkLst>
        </pc:pic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3" creationId="{8103A9C0-712A-443F-B03C-1DD83C63F3ED}"/>
          </ac:cxnSpMkLst>
        </pc:cxn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5" creationId="{E9E00CEF-2059-4A26-9113-E85BA58E99BC}"/>
          </ac:cxnSpMkLst>
        </pc:cxnChg>
      </pc:sldChg>
      <pc:sldChg chg="addSp delSp modSp ord">
        <pc:chgData name="Ben Watt" userId="7fa9f06a-a546-48ff-af4f-bb3212c14f8c" providerId="ADAL" clId="{03CADE46-5060-41A5-BFBF-9DA8D9B2C9CA}" dt="2019-08-28T19:42:55.838" v="3413" actId="1076"/>
        <pc:sldMkLst>
          <pc:docMk/>
          <pc:sldMk cId="1056967954" sldId="268"/>
        </pc:sldMkLst>
        <pc:spChg chg="mod">
          <ac:chgData name="Ben Watt" userId="7fa9f06a-a546-48ff-af4f-bb3212c14f8c" providerId="ADAL" clId="{03CADE46-5060-41A5-BFBF-9DA8D9B2C9CA}" dt="2019-08-26T15:50:06.503" v="297" actId="20577"/>
          <ac:spMkLst>
            <pc:docMk/>
            <pc:sldMk cId="1056967954" sldId="268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8T19:42:48.060" v="3412" actId="1076"/>
          <ac:spMkLst>
            <pc:docMk/>
            <pc:sldMk cId="1056967954" sldId="268"/>
            <ac:spMk id="3" creationId="{7A47A6BA-8712-4485-BFF0-CFCA178E47C1}"/>
          </ac:spMkLst>
        </pc:spChg>
        <pc:spChg chg="add del mod">
          <ac:chgData name="Ben Watt" userId="7fa9f06a-a546-48ff-af4f-bb3212c14f8c" providerId="ADAL" clId="{03CADE46-5060-41A5-BFBF-9DA8D9B2C9CA}" dt="2019-08-26T15:47:01.569" v="250"/>
          <ac:spMkLst>
            <pc:docMk/>
            <pc:sldMk cId="1056967954" sldId="268"/>
            <ac:spMk id="3" creationId="{D5BC4A1E-5909-4FD3-AD26-548159BF0448}"/>
          </ac:spMkLst>
        </pc:spChg>
        <pc:spChg chg="add del mod">
          <ac:chgData name="Ben Watt" userId="7fa9f06a-a546-48ff-af4f-bb3212c14f8c" providerId="ADAL" clId="{03CADE46-5060-41A5-BFBF-9DA8D9B2C9CA}" dt="2019-08-26T16:03:21.060" v="372" actId="478"/>
          <ac:spMkLst>
            <pc:docMk/>
            <pc:sldMk cId="1056967954" sldId="268"/>
            <ac:spMk id="9" creationId="{3F334C25-8692-4ED3-93B1-89387F76BE01}"/>
          </ac:spMkLst>
        </pc:spChg>
        <pc:spChg chg="add del mod">
          <ac:chgData name="Ben Watt" userId="7fa9f06a-a546-48ff-af4f-bb3212c14f8c" providerId="ADAL" clId="{03CADE46-5060-41A5-BFBF-9DA8D9B2C9CA}" dt="2019-08-26T16:03:21.060" v="372" actId="478"/>
          <ac:spMkLst>
            <pc:docMk/>
            <pc:sldMk cId="1056967954" sldId="268"/>
            <ac:spMk id="12" creationId="{4D48D243-AF6F-4E64-A3EF-1AA10D729BF9}"/>
          </ac:spMkLst>
        </pc:spChg>
        <pc:spChg chg="add del mod">
          <ac:chgData name="Ben Watt" userId="7fa9f06a-a546-48ff-af4f-bb3212c14f8c" providerId="ADAL" clId="{03CADE46-5060-41A5-BFBF-9DA8D9B2C9CA}" dt="2019-08-26T16:03:21.060" v="372" actId="478"/>
          <ac:spMkLst>
            <pc:docMk/>
            <pc:sldMk cId="1056967954" sldId="268"/>
            <ac:spMk id="13" creationId="{155C465E-DC3D-40C2-BD7D-012C9CC5D76C}"/>
          </ac:spMkLst>
        </pc:spChg>
        <pc:spChg chg="add mo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15" creationId="{ACB6FBA2-9A27-42E1-B2EA-7D170A069B92}"/>
          </ac:spMkLst>
        </pc:spChg>
        <pc:spChg chg="add mod">
          <ac:chgData name="Ben Watt" userId="7fa9f06a-a546-48ff-af4f-bb3212c14f8c" providerId="ADAL" clId="{03CADE46-5060-41A5-BFBF-9DA8D9B2C9CA}" dt="2019-08-27T11:29:40.463" v="836" actId="122"/>
          <ac:spMkLst>
            <pc:docMk/>
            <pc:sldMk cId="1056967954" sldId="268"/>
            <ac:spMk id="24" creationId="{57F18584-3A5A-421E-9259-1ACD0AE89894}"/>
          </ac:spMkLst>
        </pc:spChg>
        <pc:spChg chg="add mod">
          <ac:chgData name="Ben Watt" userId="7fa9f06a-a546-48ff-af4f-bb3212c14f8c" providerId="ADAL" clId="{03CADE46-5060-41A5-BFBF-9DA8D9B2C9CA}" dt="2019-08-27T11:29:49.992" v="840" actId="122"/>
          <ac:spMkLst>
            <pc:docMk/>
            <pc:sldMk cId="1056967954" sldId="268"/>
            <ac:spMk id="26" creationId="{8E33E1B0-C730-4122-B400-6956E69403F0}"/>
          </ac:spMkLst>
        </pc:spChg>
        <pc:spChg chg="add mod">
          <ac:chgData name="Ben Watt" userId="7fa9f06a-a546-48ff-af4f-bb3212c14f8c" providerId="ADAL" clId="{03CADE46-5060-41A5-BFBF-9DA8D9B2C9CA}" dt="2019-08-28T19:42:37.308" v="3411" actId="20577"/>
          <ac:spMkLst>
            <pc:docMk/>
            <pc:sldMk cId="1056967954" sldId="268"/>
            <ac:spMk id="27" creationId="{EB0F599C-706A-43FF-9CFD-C3E6E228CC96}"/>
          </ac:spMkLst>
        </pc:spChg>
        <pc:spChg chg="add mod">
          <ac:chgData name="Ben Watt" userId="7fa9f06a-a546-48ff-af4f-bb3212c14f8c" providerId="ADAL" clId="{03CADE46-5060-41A5-BFBF-9DA8D9B2C9CA}" dt="2019-08-28T19:42:18.990" v="3403" actId="20577"/>
          <ac:spMkLst>
            <pc:docMk/>
            <pc:sldMk cId="1056967954" sldId="268"/>
            <ac:spMk id="28" creationId="{CDACF08E-1AD3-4407-AA76-44CB31FD2B67}"/>
          </ac:spMkLst>
        </pc:spChg>
        <pc:spChg chg="add mod">
          <ac:chgData name="Ben Watt" userId="7fa9f06a-a546-48ff-af4f-bb3212c14f8c" providerId="ADAL" clId="{03CADE46-5060-41A5-BFBF-9DA8D9B2C9CA}" dt="2019-08-27T11:29:42.742" v="837" actId="122"/>
          <ac:spMkLst>
            <pc:docMk/>
            <pc:sldMk cId="1056967954" sldId="268"/>
            <ac:spMk id="29" creationId="{A99850E4-FBED-44CD-9A1C-0550B5B4C2F4}"/>
          </ac:spMkLst>
        </pc:spChg>
        <pc:spChg chg="add mod">
          <ac:chgData name="Ben Watt" userId="7fa9f06a-a546-48ff-af4f-bb3212c14f8c" providerId="ADAL" clId="{03CADE46-5060-41A5-BFBF-9DA8D9B2C9CA}" dt="2019-08-27T11:29:45.973" v="838" actId="122"/>
          <ac:spMkLst>
            <pc:docMk/>
            <pc:sldMk cId="1056967954" sldId="268"/>
            <ac:spMk id="30" creationId="{0F0FF615-7EB2-4BF1-A8CE-36BA8553B290}"/>
          </ac:spMkLst>
        </pc:spChg>
        <pc:spChg chg="add mod">
          <ac:chgData name="Ben Watt" userId="7fa9f06a-a546-48ff-af4f-bb3212c14f8c" providerId="ADAL" clId="{03CADE46-5060-41A5-BFBF-9DA8D9B2C9CA}" dt="2019-08-27T11:29:51.887" v="841" actId="122"/>
          <ac:spMkLst>
            <pc:docMk/>
            <pc:sldMk cId="1056967954" sldId="268"/>
            <ac:spMk id="31" creationId="{F4111969-61AE-4AA0-934C-7E119F63CD58}"/>
          </ac:spMkLst>
        </pc:spChg>
        <pc:spChg chg="add mod">
          <ac:chgData name="Ben Watt" userId="7fa9f06a-a546-48ff-af4f-bb3212c14f8c" providerId="ADAL" clId="{03CADE46-5060-41A5-BFBF-9DA8D9B2C9CA}" dt="2019-08-27T11:29:55.723" v="843" actId="122"/>
          <ac:spMkLst>
            <pc:docMk/>
            <pc:sldMk cId="1056967954" sldId="268"/>
            <ac:spMk id="32" creationId="{88BDCF24-88FF-4C01-A276-B73BEC4A124B}"/>
          </ac:spMkLst>
        </pc:spChg>
        <pc:spChg chg="add mod or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4" creationId="{DAC387D7-427A-4BF3-AA4B-9A008DD0B8D3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35" creationId="{C92E9614-BF98-4D81-A567-856AF6F147B0}"/>
          </ac:spMkLst>
        </pc:spChg>
        <pc:spChg chg="add mod or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6" creationId="{32323F94-8B0B-4AFD-86B0-17FE59C1244A}"/>
          </ac:spMkLst>
        </pc:spChg>
        <pc:spChg chg="add mo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7" creationId="{995A6D46-5D44-4107-8CDF-0A9462FF5273}"/>
          </ac:spMkLst>
        </pc:spChg>
        <pc:spChg chg="add mod">
          <ac:chgData name="Ben Watt" userId="7fa9f06a-a546-48ff-af4f-bb3212c14f8c" providerId="ADAL" clId="{03CADE46-5060-41A5-BFBF-9DA8D9B2C9CA}" dt="2019-08-26T18:35:25.276" v="730" actId="1076"/>
          <ac:spMkLst>
            <pc:docMk/>
            <pc:sldMk cId="1056967954" sldId="268"/>
            <ac:spMk id="38" creationId="{186DDA69-5957-4091-A14D-F019314011BA}"/>
          </ac:spMkLst>
        </pc:spChg>
        <pc:spChg chg="add mod">
          <ac:chgData name="Ben Watt" userId="7fa9f06a-a546-48ff-af4f-bb3212c14f8c" providerId="ADAL" clId="{03CADE46-5060-41A5-BFBF-9DA8D9B2C9CA}" dt="2019-08-27T11:31:29.283" v="904" actId="1076"/>
          <ac:spMkLst>
            <pc:docMk/>
            <pc:sldMk cId="1056967954" sldId="268"/>
            <ac:spMk id="39" creationId="{DCE0DBA1-8C10-4C1C-BBA6-843A7DDDECCE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40" creationId="{F1D5EFF1-05C1-4F26-A885-71FA0750C7DE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41" creationId="{61D6C268-D9E1-4FFB-8164-20D2EA072A4B}"/>
          </ac:spMkLst>
        </pc:spChg>
        <pc:spChg chg="add mod">
          <ac:chgData name="Ben Watt" userId="7fa9f06a-a546-48ff-af4f-bb3212c14f8c" providerId="ADAL" clId="{03CADE46-5060-41A5-BFBF-9DA8D9B2C9CA}" dt="2019-08-28T19:42:04.293" v="3400" actId="554"/>
          <ac:spMkLst>
            <pc:docMk/>
            <pc:sldMk cId="1056967954" sldId="268"/>
            <ac:spMk id="42" creationId="{8694B7E8-7285-4A9A-BFAA-A20024309646}"/>
          </ac:spMkLst>
        </pc:spChg>
        <pc:spChg chg="add mod">
          <ac:chgData name="Ben Watt" userId="7fa9f06a-a546-48ff-af4f-bb3212c14f8c" providerId="ADAL" clId="{03CADE46-5060-41A5-BFBF-9DA8D9B2C9CA}" dt="2019-08-28T19:42:55.838" v="3413" actId="1076"/>
          <ac:spMkLst>
            <pc:docMk/>
            <pc:sldMk cId="1056967954" sldId="268"/>
            <ac:spMk id="44" creationId="{D3E283A2-AF8A-4F7F-A519-1F80655B7E74}"/>
          </ac:spMkLst>
        </pc:spChg>
        <pc:graphicFrameChg chg="del">
          <ac:chgData name="Ben Watt" userId="7fa9f06a-a546-48ff-af4f-bb3212c14f8c" providerId="ADAL" clId="{03CADE46-5060-41A5-BFBF-9DA8D9B2C9CA}" dt="2019-08-26T15:46:55.253" v="245" actId="478"/>
          <ac:graphicFrameMkLst>
            <pc:docMk/>
            <pc:sldMk cId="1056967954" sldId="268"/>
            <ac:graphicFrameMk id="79" creationId="{32B8641F-A33B-4A94-AD14-861B0D93E998}"/>
          </ac:graphicFrameMkLst>
        </pc:graphicFrameChg>
        <pc:picChg chg="add mod">
          <ac:chgData name="Ben Watt" userId="7fa9f06a-a546-48ff-af4f-bb3212c14f8c" providerId="ADAL" clId="{03CADE46-5060-41A5-BFBF-9DA8D9B2C9CA}" dt="2019-08-27T11:45:10.895" v="955" actId="14100"/>
          <ac:picMkLst>
            <pc:docMk/>
            <pc:sldMk cId="1056967954" sldId="268"/>
            <ac:picMk id="7" creationId="{1F736C13-2A36-4303-B821-A785EA574311}"/>
          </ac:picMkLst>
        </pc:picChg>
        <pc:picChg chg="add mod">
          <ac:chgData name="Ben Watt" userId="7fa9f06a-a546-48ff-af4f-bb3212c14f8c" providerId="ADAL" clId="{03CADE46-5060-41A5-BFBF-9DA8D9B2C9CA}" dt="2019-08-27T11:45:01.271" v="952" actId="1076"/>
          <ac:picMkLst>
            <pc:docMk/>
            <pc:sldMk cId="1056967954" sldId="268"/>
            <ac:picMk id="8" creationId="{E40C39FB-2793-490A-998B-4EC9056D493A}"/>
          </ac:picMkLst>
        </pc:picChg>
        <pc:picChg chg="add mod">
          <ac:chgData name="Ben Watt" userId="7fa9f06a-a546-48ff-af4f-bb3212c14f8c" providerId="ADAL" clId="{03CADE46-5060-41A5-BFBF-9DA8D9B2C9CA}" dt="2019-08-27T11:45:17.264" v="957" actId="14100"/>
          <ac:picMkLst>
            <pc:docMk/>
            <pc:sldMk cId="1056967954" sldId="268"/>
            <ac:picMk id="10" creationId="{B0691C24-441A-40DE-99DF-8CD1F08E78F5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14" creationId="{3BA5BE85-5E27-4FDA-9C43-4BE275BD18A8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17" creationId="{AFD70EC8-D700-4B6C-B3FD-A32144E93D39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19" creationId="{98797CAB-620A-4CC5-865E-41BAD2912DF9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21" creationId="{4C1FC34C-D967-41A6-BC15-90086B24821F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23" creationId="{C66D62E1-6C49-4BED-99FB-63FFC6CFAFD2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43" creationId="{07BE645B-E9F0-41CA-9E03-B347A9573F4C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45" creationId="{D7391A4A-7F95-4BE5-8857-DC3A4E2F6696}"/>
          </ac:picMkLst>
        </pc:picChg>
        <pc:picChg chg="add mod">
          <ac:chgData name="Ben Watt" userId="7fa9f06a-a546-48ff-af4f-bb3212c14f8c" providerId="ADAL" clId="{03CADE46-5060-41A5-BFBF-9DA8D9B2C9CA}" dt="2019-08-26T18:35:25.276" v="730" actId="1076"/>
          <ac:picMkLst>
            <pc:docMk/>
            <pc:sldMk cId="1056967954" sldId="268"/>
            <ac:picMk id="46" creationId="{2440F495-678B-4938-9E15-FA1C25E7FFD2}"/>
          </ac:picMkLst>
        </pc:picChg>
        <pc:cxnChg chg="add del mod">
          <ac:chgData name="Ben Watt" userId="7fa9f06a-a546-48ff-af4f-bb3212c14f8c" providerId="ADAL" clId="{03CADE46-5060-41A5-BFBF-9DA8D9B2C9CA}" dt="2019-08-26T16:15:56.872" v="453" actId="478"/>
          <ac:cxnSpMkLst>
            <pc:docMk/>
            <pc:sldMk cId="1056967954" sldId="268"/>
            <ac:cxnSpMk id="33" creationId="{4A2DFF7F-0436-4A0B-AD54-265D68F99DD0}"/>
          </ac:cxnSpMkLst>
        </pc:cxnChg>
      </pc:sldChg>
      <pc:sldChg chg="modSp">
        <pc:chgData name="Ben Watt" userId="7fa9f06a-a546-48ff-af4f-bb3212c14f8c" providerId="ADAL" clId="{03CADE46-5060-41A5-BFBF-9DA8D9B2C9CA}" dt="2019-08-29T14:45:27.408" v="4239" actId="1076"/>
        <pc:sldMkLst>
          <pc:docMk/>
          <pc:sldMk cId="3997213680" sldId="269"/>
        </pc:sldMkLst>
        <pc:spChg chg="mod">
          <ac:chgData name="Ben Watt" userId="7fa9f06a-a546-48ff-af4f-bb3212c14f8c" providerId="ADAL" clId="{03CADE46-5060-41A5-BFBF-9DA8D9B2C9CA}" dt="2019-08-29T14:45:12.785" v="4237" actId="400"/>
          <ac:spMkLst>
            <pc:docMk/>
            <pc:sldMk cId="3997213680" sldId="269"/>
            <ac:spMk id="3" creationId="{ADD7E11B-41BB-4943-8082-70F81251DEE0}"/>
          </ac:spMkLst>
        </pc:spChg>
        <pc:spChg chg="mod">
          <ac:chgData name="Ben Watt" userId="7fa9f06a-a546-48ff-af4f-bb3212c14f8c" providerId="ADAL" clId="{03CADE46-5060-41A5-BFBF-9DA8D9B2C9CA}" dt="2019-08-29T14:45:17.784" v="4238" actId="207"/>
          <ac:spMkLst>
            <pc:docMk/>
            <pc:sldMk cId="3997213680" sldId="269"/>
            <ac:spMk id="13" creationId="{B2910AD2-9AB7-4F84-85F9-0FA5462C1594}"/>
          </ac:spMkLst>
        </pc:spChg>
        <pc:picChg chg="mod">
          <ac:chgData name="Ben Watt" userId="7fa9f06a-a546-48ff-af4f-bb3212c14f8c" providerId="ADAL" clId="{03CADE46-5060-41A5-BFBF-9DA8D9B2C9CA}" dt="2019-08-29T14:45:27.408" v="4239" actId="1076"/>
          <ac:picMkLst>
            <pc:docMk/>
            <pc:sldMk cId="3997213680" sldId="269"/>
            <ac:picMk id="14" creationId="{81D3C4BA-0FCA-499E-8324-A65E2289A97B}"/>
          </ac:picMkLst>
        </pc:picChg>
      </pc:sldChg>
      <pc:sldChg chg="addSp delSp modSp add">
        <pc:chgData name="Ben Watt" userId="7fa9f06a-a546-48ff-af4f-bb3212c14f8c" providerId="ADAL" clId="{03CADE46-5060-41A5-BFBF-9DA8D9B2C9CA}" dt="2019-08-28T19:45:05.226" v="3418" actId="207"/>
        <pc:sldMkLst>
          <pc:docMk/>
          <pc:sldMk cId="2167588900" sldId="271"/>
        </pc:sldMkLst>
        <pc:spChg chg="mod">
          <ac:chgData name="Ben Watt" userId="7fa9f06a-a546-48ff-af4f-bb3212c14f8c" providerId="ADAL" clId="{03CADE46-5060-41A5-BFBF-9DA8D9B2C9CA}" dt="2019-08-27T13:55:55.318" v="1756" actId="20577"/>
          <ac:spMkLst>
            <pc:docMk/>
            <pc:sldMk cId="2167588900" sldId="271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7T14:08:00.895" v="2198" actId="1076"/>
          <ac:spMkLst>
            <pc:docMk/>
            <pc:sldMk cId="2167588900" sldId="271"/>
            <ac:spMk id="3" creationId="{BBB630E8-FEA3-4E1C-927E-992C5AEC2147}"/>
          </ac:spMkLst>
        </pc:spChg>
        <pc:spChg chg="add mod">
          <ac:chgData name="Ben Watt" userId="7fa9f06a-a546-48ff-af4f-bb3212c14f8c" providerId="ADAL" clId="{03CADE46-5060-41A5-BFBF-9DA8D9B2C9CA}" dt="2019-08-27T13:55:09.734" v="1748" actId="1076"/>
          <ac:spMkLst>
            <pc:docMk/>
            <pc:sldMk cId="2167588900" sldId="271"/>
            <ac:spMk id="9" creationId="{C4A1DDC3-DB0C-4E8F-8BF4-717CB5F75BDA}"/>
          </ac:spMkLst>
        </pc:spChg>
        <pc:spChg chg="add mod">
          <ac:chgData name="Ben Watt" userId="7fa9f06a-a546-48ff-af4f-bb3212c14f8c" providerId="ADAL" clId="{03CADE46-5060-41A5-BFBF-9DA8D9B2C9CA}" dt="2019-08-28T17:25:44.752" v="3082" actId="20577"/>
          <ac:spMkLst>
            <pc:docMk/>
            <pc:sldMk cId="2167588900" sldId="271"/>
            <ac:spMk id="10" creationId="{22E98CBD-5AA4-4D5A-94CC-28D9B8E55ED4}"/>
          </ac:spMkLst>
        </pc:spChg>
        <pc:spChg chg="add mod">
          <ac:chgData name="Ben Watt" userId="7fa9f06a-a546-48ff-af4f-bb3212c14f8c" providerId="ADAL" clId="{03CADE46-5060-41A5-BFBF-9DA8D9B2C9CA}" dt="2019-08-28T19:45:05.226" v="3418" actId="207"/>
          <ac:spMkLst>
            <pc:docMk/>
            <pc:sldMk cId="2167588900" sldId="271"/>
            <ac:spMk id="20" creationId="{13D6B2B5-258F-4C92-A0E0-D1CAEB8624F6}"/>
          </ac:spMkLst>
        </pc:spChg>
        <pc:spChg chg="add mod ord">
          <ac:chgData name="Ben Watt" userId="7fa9f06a-a546-48ff-af4f-bb3212c14f8c" providerId="ADAL" clId="{03CADE46-5060-41A5-BFBF-9DA8D9B2C9CA}" dt="2019-08-27T14:08:27.235" v="2203" actId="167"/>
          <ac:spMkLst>
            <pc:docMk/>
            <pc:sldMk cId="2167588900" sldId="271"/>
            <ac:spMk id="21" creationId="{A8D21128-BF9C-4E15-AC55-5A19472C4839}"/>
          </ac:spMkLst>
        </pc:spChg>
        <pc:picChg chg="add del mod">
          <ac:chgData name="Ben Watt" userId="7fa9f06a-a546-48ff-af4f-bb3212c14f8c" providerId="ADAL" clId="{03CADE46-5060-41A5-BFBF-9DA8D9B2C9CA}" dt="2019-08-27T13:44:19.852" v="1523" actId="478"/>
          <ac:picMkLst>
            <pc:docMk/>
            <pc:sldMk cId="2167588900" sldId="271"/>
            <ac:picMk id="7" creationId="{9AC95B9E-A746-4F8C-A288-E1124DAACE61}"/>
          </ac:picMkLst>
        </pc:picChg>
        <pc:picChg chg="add mod">
          <ac:chgData name="Ben Watt" userId="7fa9f06a-a546-48ff-af4f-bb3212c14f8c" providerId="ADAL" clId="{03CADE46-5060-41A5-BFBF-9DA8D9B2C9CA}" dt="2019-08-27T13:55:06.655" v="1747" actId="14100"/>
          <ac:picMkLst>
            <pc:docMk/>
            <pc:sldMk cId="2167588900" sldId="271"/>
            <ac:picMk id="8" creationId="{D3B47A7D-7FF6-4354-B993-125C81B79B79}"/>
          </ac:picMkLst>
        </pc:picChg>
        <pc:picChg chg="add mod">
          <ac:chgData name="Ben Watt" userId="7fa9f06a-a546-48ff-af4f-bb3212c14f8c" providerId="ADAL" clId="{03CADE46-5060-41A5-BFBF-9DA8D9B2C9CA}" dt="2019-08-27T13:55:12.675" v="1749" actId="1076"/>
          <ac:picMkLst>
            <pc:docMk/>
            <pc:sldMk cId="2167588900" sldId="271"/>
            <ac:picMk id="12" creationId="{3E475F58-3B94-417B-9CEF-6F890A2D8681}"/>
          </ac:picMkLst>
        </pc:picChg>
        <pc:cxnChg chg="add mod">
          <ac:chgData name="Ben Watt" userId="7fa9f06a-a546-48ff-af4f-bb3212c14f8c" providerId="ADAL" clId="{03CADE46-5060-41A5-BFBF-9DA8D9B2C9CA}" dt="2019-08-27T13:55:12.675" v="1749" actId="1076"/>
          <ac:cxnSpMkLst>
            <pc:docMk/>
            <pc:sldMk cId="2167588900" sldId="271"/>
            <ac:cxnSpMk id="14" creationId="{8AFA028E-04E0-4F49-A101-53700AD02A17}"/>
          </ac:cxnSpMkLst>
        </pc:cxnChg>
      </pc:sldChg>
      <pc:sldChg chg="addSp delSp modSp add">
        <pc:chgData name="Ben Watt" userId="7fa9f06a-a546-48ff-af4f-bb3212c14f8c" providerId="ADAL" clId="{03CADE46-5060-41A5-BFBF-9DA8D9B2C9CA}" dt="2019-08-29T14:36:53.478" v="4180"/>
        <pc:sldMkLst>
          <pc:docMk/>
          <pc:sldMk cId="774042663" sldId="272"/>
        </pc:sldMkLst>
        <pc:spChg chg="mod">
          <ac:chgData name="Ben Watt" userId="7fa9f06a-a546-48ff-af4f-bb3212c14f8c" providerId="ADAL" clId="{03CADE46-5060-41A5-BFBF-9DA8D9B2C9CA}" dt="2019-08-27T14:13:22.223" v="2398" actId="6549"/>
          <ac:spMkLst>
            <pc:docMk/>
            <pc:sldMk cId="774042663" sldId="272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7T14:13:13.695" v="2368" actId="1076"/>
          <ac:spMkLst>
            <pc:docMk/>
            <pc:sldMk cId="774042663" sldId="272"/>
            <ac:spMk id="7" creationId="{08BA9CE5-E45C-4537-A87A-4E9A324C1CA5}"/>
          </ac:spMkLst>
        </pc:spChg>
        <pc:spChg chg="add mod">
          <ac:chgData name="Ben Watt" userId="7fa9f06a-a546-48ff-af4f-bb3212c14f8c" providerId="ADAL" clId="{03CADE46-5060-41A5-BFBF-9DA8D9B2C9CA}" dt="2019-08-27T14:13:13.695" v="2368" actId="1076"/>
          <ac:spMkLst>
            <pc:docMk/>
            <pc:sldMk cId="774042663" sldId="272"/>
            <ac:spMk id="8" creationId="{9A53C071-73CB-4233-AADC-949292FB6BD1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9" creationId="{B74C91C5-076C-40B6-AEE6-BC216CBF5CF5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0" creationId="{A966BD4C-7601-4A48-BB65-958391B03FD4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1" creationId="{D0BCDF7C-C62E-4051-8AA6-6C5DC1D8D239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2" creationId="{D25B52B1-1FE4-45CE-99A0-6DF5A48806BB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3" creationId="{9FB15C53-F822-41B7-BE1E-4190019B19E4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5" creationId="{93509970-2B2A-42C7-A55B-DE735C720E1C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6" creationId="{9BED3DB4-41F9-498C-93B8-AEAE364AFDD1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19" creationId="{B9F7A6D6-9BAA-49B1-BDB6-6CFEB3178B76}"/>
          </ac:spMkLst>
        </pc:spChg>
        <pc:spChg chg="add mod">
          <ac:chgData name="Ben Watt" userId="7fa9f06a-a546-48ff-af4f-bb3212c14f8c" providerId="ADAL" clId="{03CADE46-5060-41A5-BFBF-9DA8D9B2C9CA}" dt="2019-08-27T14:53:29.565" v="2789" actId="1076"/>
          <ac:spMkLst>
            <pc:docMk/>
            <pc:sldMk cId="774042663" sldId="272"/>
            <ac:spMk id="21" creationId="{D05104C0-9747-4D94-8936-D6348387801E}"/>
          </ac:spMkLst>
        </pc:spChg>
        <pc:spChg chg="add mod">
          <ac:chgData name="Ben Watt" userId="7fa9f06a-a546-48ff-af4f-bb3212c14f8c" providerId="ADAL" clId="{03CADE46-5060-41A5-BFBF-9DA8D9B2C9CA}" dt="2019-08-27T14:42:20.646" v="2533" actId="1076"/>
          <ac:spMkLst>
            <pc:docMk/>
            <pc:sldMk cId="774042663" sldId="272"/>
            <ac:spMk id="34" creationId="{1999A528-0DAA-4F2B-BDE9-B3262145DE77}"/>
          </ac:spMkLst>
        </pc:spChg>
        <pc:spChg chg="add mod ord">
          <ac:chgData name="Ben Watt" userId="7fa9f06a-a546-48ff-af4f-bb3212c14f8c" providerId="ADAL" clId="{03CADE46-5060-41A5-BFBF-9DA8D9B2C9CA}" dt="2019-08-27T14:53:11.595" v="2788" actId="167"/>
          <ac:spMkLst>
            <pc:docMk/>
            <pc:sldMk cId="774042663" sldId="272"/>
            <ac:spMk id="35" creationId="{CD7A14B0-572F-4608-907D-F6D832DAB2FD}"/>
          </ac:spMkLst>
        </pc:spChg>
        <pc:spChg chg="add mod">
          <ac:chgData name="Ben Watt" userId="7fa9f06a-a546-48ff-af4f-bb3212c14f8c" providerId="ADAL" clId="{03CADE46-5060-41A5-BFBF-9DA8D9B2C9CA}" dt="2019-08-29T14:35:30.926" v="4134" actId="20577"/>
          <ac:spMkLst>
            <pc:docMk/>
            <pc:sldMk cId="774042663" sldId="272"/>
            <ac:spMk id="42" creationId="{B5DB9266-0C46-4C56-9E4B-DB1DB7239533}"/>
          </ac:spMkLst>
        </pc:spChg>
        <pc:spChg chg="add mod">
          <ac:chgData name="Ben Watt" userId="7fa9f06a-a546-48ff-af4f-bb3212c14f8c" providerId="ADAL" clId="{03CADE46-5060-41A5-BFBF-9DA8D9B2C9CA}" dt="2019-08-27T14:46:49.323" v="2648" actId="1076"/>
          <ac:spMkLst>
            <pc:docMk/>
            <pc:sldMk cId="774042663" sldId="272"/>
            <ac:spMk id="52" creationId="{486A14DB-6EE9-420A-AAC8-15BE97C40ABC}"/>
          </ac:spMkLst>
        </pc:spChg>
        <pc:spChg chg="add mod">
          <ac:chgData name="Ben Watt" userId="7fa9f06a-a546-48ff-af4f-bb3212c14f8c" providerId="ADAL" clId="{03CADE46-5060-41A5-BFBF-9DA8D9B2C9CA}" dt="2019-08-27T14:46:49.323" v="2648" actId="1076"/>
          <ac:spMkLst>
            <pc:docMk/>
            <pc:sldMk cId="774042663" sldId="272"/>
            <ac:spMk id="53" creationId="{14120A83-590F-43DA-BCF7-502DBEB1E2B9}"/>
          </ac:spMkLst>
        </pc:spChg>
        <pc:spChg chg="add mod">
          <ac:chgData name="Ben Watt" userId="7fa9f06a-a546-48ff-af4f-bb3212c14f8c" providerId="ADAL" clId="{03CADE46-5060-41A5-BFBF-9DA8D9B2C9CA}" dt="2019-08-27T14:53:46.319" v="2809" actId="1076"/>
          <ac:spMkLst>
            <pc:docMk/>
            <pc:sldMk cId="774042663" sldId="272"/>
            <ac:spMk id="69" creationId="{D9EBEF11-66D0-4F1A-9E3A-09CD5C012865}"/>
          </ac:spMkLst>
        </pc:spChg>
        <pc:picChg chg="add del mod">
          <ac:chgData name="Ben Watt" userId="7fa9f06a-a546-48ff-af4f-bb3212c14f8c" providerId="ADAL" clId="{03CADE46-5060-41A5-BFBF-9DA8D9B2C9CA}" dt="2019-08-29T14:36:53.478" v="4180"/>
          <ac:picMkLst>
            <pc:docMk/>
            <pc:sldMk cId="774042663" sldId="272"/>
            <ac:picMk id="3" creationId="{79FE4368-27DE-43BE-A713-D22FFCA20514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14" creationId="{679A8B71-2366-44AB-9936-95E695A3ACCF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17" creationId="{43C3C2F6-B9DA-448E-BA5B-C39583FED82B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18" creationId="{5D7C7CD3-ED78-40A7-8DB7-93C7EC1DDAFC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22" creationId="{0CB3B01A-DA1E-43A5-9686-D9B979ACFF80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24" creationId="{69183761-1E33-40DA-B464-CE7A5404C6C3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3" creationId="{B96C261C-BEAD-4E1D-9805-CC893FA2AA23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4" creationId="{1C78CD42-7A92-451A-B37A-3DED3292E0D9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5" creationId="{3F9C23A5-6329-4379-9CEF-0B6E5E110105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6" creationId="{B0EA32BD-2A04-483D-87E8-0D4CB4C3475D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7" creationId="{4C6124B7-1E00-4782-BECC-CB4E1D3283ED}"/>
          </ac:picMkLst>
        </pc:picChg>
        <pc:picChg chg="add mod">
          <ac:chgData name="Ben Watt" userId="7fa9f06a-a546-48ff-af4f-bb3212c14f8c" providerId="ADAL" clId="{03CADE46-5060-41A5-BFBF-9DA8D9B2C9CA}" dt="2019-08-27T14:42:20.646" v="2533" actId="1076"/>
          <ac:picMkLst>
            <pc:docMk/>
            <pc:sldMk cId="774042663" sldId="272"/>
            <ac:picMk id="48" creationId="{6C747AE3-3BE1-4717-B4CF-CC6C93FBA7B7}"/>
          </ac:picMkLst>
        </pc:picChg>
        <pc:picChg chg="add mod ord">
          <ac:chgData name="Ben Watt" userId="7fa9f06a-a546-48ff-af4f-bb3212c14f8c" providerId="ADAL" clId="{03CADE46-5060-41A5-BFBF-9DA8D9B2C9CA}" dt="2019-08-27T14:46:49.323" v="2648" actId="1076"/>
          <ac:picMkLst>
            <pc:docMk/>
            <pc:sldMk cId="774042663" sldId="272"/>
            <ac:picMk id="49" creationId="{508DA700-4CAC-4D54-AA53-7CF322D48E6F}"/>
          </ac:picMkLst>
        </pc:pic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20" creationId="{25EBEF5B-8DE8-4E2F-90A5-D80E417CF27C}"/>
          </ac:cxnSpMkLst>
        </pc:cxn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26" creationId="{C8682143-F143-461E-9BFE-C495FB767D8F}"/>
          </ac:cxnSpMkLst>
        </pc:cxn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37" creationId="{FCE2FDED-D8BF-45C7-AADF-03F185E4A327}"/>
          </ac:cxnSpMkLst>
        </pc:cxnChg>
        <pc:cxnChg chg="add mod">
          <ac:chgData name="Ben Watt" userId="7fa9f06a-a546-48ff-af4f-bb3212c14f8c" providerId="ADAL" clId="{03CADE46-5060-41A5-BFBF-9DA8D9B2C9CA}" dt="2019-08-27T14:42:20.646" v="2533" actId="1076"/>
          <ac:cxnSpMkLst>
            <pc:docMk/>
            <pc:sldMk cId="774042663" sldId="272"/>
            <ac:cxnSpMk id="38" creationId="{840DCB7D-2BBF-406C-9564-4388FF17EC15}"/>
          </ac:cxnSpMkLst>
        </pc:cxnChg>
        <pc:cxnChg chg="add mod">
          <ac:chgData name="Ben Watt" userId="7fa9f06a-a546-48ff-af4f-bb3212c14f8c" providerId="ADAL" clId="{03CADE46-5060-41A5-BFBF-9DA8D9B2C9CA}" dt="2019-08-27T14:46:49.323" v="2648" actId="1076"/>
          <ac:cxnSpMkLst>
            <pc:docMk/>
            <pc:sldMk cId="774042663" sldId="272"/>
            <ac:cxnSpMk id="51" creationId="{D2477592-8C23-4B92-8D98-E122593BB9BB}"/>
          </ac:cxnSpMkLst>
        </pc:cxnChg>
        <pc:cxnChg chg="add mod">
          <ac:chgData name="Ben Watt" userId="7fa9f06a-a546-48ff-af4f-bb3212c14f8c" providerId="ADAL" clId="{03CADE46-5060-41A5-BFBF-9DA8D9B2C9CA}" dt="2019-08-27T14:46:49.323" v="2648" actId="1076"/>
          <ac:cxnSpMkLst>
            <pc:docMk/>
            <pc:sldMk cId="774042663" sldId="272"/>
            <ac:cxnSpMk id="56" creationId="{B51894D1-10F3-4EC7-9BC3-13961122F0A4}"/>
          </ac:cxnSpMkLst>
        </pc:cxnChg>
        <pc:cxnChg chg="add mod">
          <ac:chgData name="Ben Watt" userId="7fa9f06a-a546-48ff-af4f-bb3212c14f8c" providerId="ADAL" clId="{03CADE46-5060-41A5-BFBF-9DA8D9B2C9CA}" dt="2019-08-27T14:46:49.323" v="2648" actId="1076"/>
          <ac:cxnSpMkLst>
            <pc:docMk/>
            <pc:sldMk cId="774042663" sldId="272"/>
            <ac:cxnSpMk id="62" creationId="{88983A81-EBC1-43AF-B26B-3EED279AE3A1}"/>
          </ac:cxnSpMkLst>
        </pc:cxnChg>
      </pc:sldChg>
      <pc:sldChg chg="addSp delSp modSp add">
        <pc:chgData name="Ben Watt" userId="7fa9f06a-a546-48ff-af4f-bb3212c14f8c" providerId="ADAL" clId="{03CADE46-5060-41A5-BFBF-9DA8D9B2C9CA}" dt="2019-08-29T14:40:13.455" v="4235" actId="1076"/>
        <pc:sldMkLst>
          <pc:docMk/>
          <pc:sldMk cId="1678835910" sldId="274"/>
        </pc:sldMkLst>
        <pc:spChg chg="mod">
          <ac:chgData name="Ben Watt" userId="7fa9f06a-a546-48ff-af4f-bb3212c14f8c" providerId="ADAL" clId="{03CADE46-5060-41A5-BFBF-9DA8D9B2C9CA}" dt="2019-08-27T13:22:05.712" v="1134" actId="20577"/>
          <ac:spMkLst>
            <pc:docMk/>
            <pc:sldMk cId="1678835910" sldId="274"/>
            <ac:spMk id="2" creationId="{04996413-E52C-4AE0-AD87-50F958A08142}"/>
          </ac:spMkLst>
        </pc:spChg>
        <pc:spChg chg="add mod">
          <ac:chgData name="Ben Watt" userId="7fa9f06a-a546-48ff-af4f-bb3212c14f8c" providerId="ADAL" clId="{03CADE46-5060-41A5-BFBF-9DA8D9B2C9CA}" dt="2019-08-27T14:39:02.961" v="2511" actId="14100"/>
          <ac:spMkLst>
            <pc:docMk/>
            <pc:sldMk cId="1678835910" sldId="274"/>
            <ac:spMk id="7" creationId="{F6FBB740-8A20-41B6-A42D-1C723950545F}"/>
          </ac:spMkLst>
        </pc:spChg>
        <pc:spChg chg="add mod">
          <ac:chgData name="Ben Watt" userId="7fa9f06a-a546-48ff-af4f-bb3212c14f8c" providerId="ADAL" clId="{03CADE46-5060-41A5-BFBF-9DA8D9B2C9CA}" dt="2019-08-27T13:13:37.306" v="1054" actId="121"/>
          <ac:spMkLst>
            <pc:docMk/>
            <pc:sldMk cId="1678835910" sldId="274"/>
            <ac:spMk id="8" creationId="{A6F140D1-3377-47E7-94C9-1396ED6B0E71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15" creationId="{ACB6FBA2-9A27-42E1-B2EA-7D170A069B92}"/>
          </ac:spMkLst>
        </pc:spChg>
        <pc:spChg chg="mod">
          <ac:chgData name="Ben Watt" userId="7fa9f06a-a546-48ff-af4f-bb3212c14f8c" providerId="ADAL" clId="{03CADE46-5060-41A5-BFBF-9DA8D9B2C9CA}" dt="2019-08-27T11:29:34.293" v="835" actId="122"/>
          <ac:spMkLst>
            <pc:docMk/>
            <pc:sldMk cId="1678835910" sldId="274"/>
            <ac:spMk id="24" creationId="{57F18584-3A5A-421E-9259-1ACD0AE89894}"/>
          </ac:spMkLst>
        </pc:spChg>
        <pc:spChg chg="mod">
          <ac:chgData name="Ben Watt" userId="7fa9f06a-a546-48ff-af4f-bb3212c14f8c" providerId="ADAL" clId="{03CADE46-5060-41A5-BFBF-9DA8D9B2C9CA}" dt="2019-08-27T14:35:18.773" v="2489" actId="20577"/>
          <ac:spMkLst>
            <pc:docMk/>
            <pc:sldMk cId="1678835910" sldId="274"/>
            <ac:spMk id="26" creationId="{8E33E1B0-C730-4122-B400-6956E69403F0}"/>
          </ac:spMkLst>
        </pc:spChg>
        <pc:spChg chg="mod">
          <ac:chgData name="Ben Watt" userId="7fa9f06a-a546-48ff-af4f-bb3212c14f8c" providerId="ADAL" clId="{03CADE46-5060-41A5-BFBF-9DA8D9B2C9CA}" dt="2019-08-27T14:35:49.271" v="2494" actId="20577"/>
          <ac:spMkLst>
            <pc:docMk/>
            <pc:sldMk cId="1678835910" sldId="274"/>
            <ac:spMk id="27" creationId="{EB0F599C-706A-43FF-9CFD-C3E6E228CC96}"/>
          </ac:spMkLst>
        </pc:spChg>
        <pc:spChg chg="add mod">
          <ac:chgData name="Ben Watt" userId="7fa9f06a-a546-48ff-af4f-bb3212c14f8c" providerId="ADAL" clId="{03CADE46-5060-41A5-BFBF-9DA8D9B2C9CA}" dt="2019-08-27T14:34:32.343" v="2468" actId="208"/>
          <ac:spMkLst>
            <pc:docMk/>
            <pc:sldMk cId="1678835910" sldId="274"/>
            <ac:spMk id="28" creationId="{1D020125-DD31-4CA3-A22B-1A9EE0260BE2}"/>
          </ac:spMkLst>
        </pc:spChg>
        <pc:spChg chg="del">
          <ac:chgData name="Ben Watt" userId="7fa9f06a-a546-48ff-af4f-bb3212c14f8c" providerId="ADAL" clId="{03CADE46-5060-41A5-BFBF-9DA8D9B2C9CA}" dt="2019-08-26T18:25:06.284" v="693" actId="478"/>
          <ac:spMkLst>
            <pc:docMk/>
            <pc:sldMk cId="1678835910" sldId="274"/>
            <ac:spMk id="28" creationId="{CDACF08E-1AD3-4407-AA76-44CB31FD2B67}"/>
          </ac:spMkLst>
        </pc:spChg>
        <pc:spChg chg="add mod">
          <ac:chgData name="Ben Watt" userId="7fa9f06a-a546-48ff-af4f-bb3212c14f8c" providerId="ADAL" clId="{03CADE46-5060-41A5-BFBF-9DA8D9B2C9CA}" dt="2019-08-27T14:34:35.692" v="2469" actId="208"/>
          <ac:spMkLst>
            <pc:docMk/>
            <pc:sldMk cId="1678835910" sldId="274"/>
            <ac:spMk id="29" creationId="{2C92FA76-65AF-48C9-819C-398A8C4F90F8}"/>
          </ac:spMkLst>
        </pc:spChg>
        <pc:spChg chg="del">
          <ac:chgData name="Ben Watt" userId="7fa9f06a-a546-48ff-af4f-bb3212c14f8c" providerId="ADAL" clId="{03CADE46-5060-41A5-BFBF-9DA8D9B2C9CA}" dt="2019-08-26T18:24:14.552" v="672" actId="478"/>
          <ac:spMkLst>
            <pc:docMk/>
            <pc:sldMk cId="1678835910" sldId="274"/>
            <ac:spMk id="29" creationId="{A99850E4-FBED-44CD-9A1C-0550B5B4C2F4}"/>
          </ac:spMkLst>
        </pc:spChg>
        <pc:spChg chg="del">
          <ac:chgData name="Ben Watt" userId="7fa9f06a-a546-48ff-af4f-bb3212c14f8c" providerId="ADAL" clId="{03CADE46-5060-41A5-BFBF-9DA8D9B2C9CA}" dt="2019-08-26T18:24:15.724" v="673" actId="478"/>
          <ac:spMkLst>
            <pc:docMk/>
            <pc:sldMk cId="1678835910" sldId="274"/>
            <ac:spMk id="30" creationId="{0F0FF615-7EB2-4BF1-A8CE-36BA8553B290}"/>
          </ac:spMkLst>
        </pc:spChg>
        <pc:spChg chg="add mod">
          <ac:chgData name="Ben Watt" userId="7fa9f06a-a546-48ff-af4f-bb3212c14f8c" providerId="ADAL" clId="{03CADE46-5060-41A5-BFBF-9DA8D9B2C9CA}" dt="2019-08-27T14:34:38.325" v="2470" actId="208"/>
          <ac:spMkLst>
            <pc:docMk/>
            <pc:sldMk cId="1678835910" sldId="274"/>
            <ac:spMk id="30" creationId="{277C8730-54BD-4961-9572-6CF8713BFBE4}"/>
          </ac:spMkLst>
        </pc:spChg>
        <pc:spChg chg="del">
          <ac:chgData name="Ben Watt" userId="7fa9f06a-a546-48ff-af4f-bb3212c14f8c" providerId="ADAL" clId="{03CADE46-5060-41A5-BFBF-9DA8D9B2C9CA}" dt="2019-08-26T18:24:17.356" v="674" actId="478"/>
          <ac:spMkLst>
            <pc:docMk/>
            <pc:sldMk cId="1678835910" sldId="274"/>
            <ac:spMk id="31" creationId="{F4111969-61AE-4AA0-934C-7E119F63CD58}"/>
          </ac:spMkLst>
        </pc:spChg>
        <pc:spChg chg="del">
          <ac:chgData name="Ben Watt" userId="7fa9f06a-a546-48ff-af4f-bb3212c14f8c" providerId="ADAL" clId="{03CADE46-5060-41A5-BFBF-9DA8D9B2C9CA}" dt="2019-08-26T18:24:19.207" v="675" actId="478"/>
          <ac:spMkLst>
            <pc:docMk/>
            <pc:sldMk cId="1678835910" sldId="274"/>
            <ac:spMk id="32" creationId="{88BDCF24-88FF-4C01-A276-B73BEC4A124B}"/>
          </ac:spMkLst>
        </pc:spChg>
        <pc:spChg chg="add mod">
          <ac:chgData name="Ben Watt" userId="7fa9f06a-a546-48ff-af4f-bb3212c14f8c" providerId="ADAL" clId="{03CADE46-5060-41A5-BFBF-9DA8D9B2C9CA}" dt="2019-08-27T13:13:46.996" v="1057" actId="1076"/>
          <ac:spMkLst>
            <pc:docMk/>
            <pc:sldMk cId="1678835910" sldId="274"/>
            <ac:spMk id="32" creationId="{C7B22919-65C1-4FE0-828A-E8728905DB85}"/>
          </ac:spMkLst>
        </pc:spChg>
        <pc:spChg chg="mod">
          <ac:chgData name="Ben Watt" userId="7fa9f06a-a546-48ff-af4f-bb3212c14f8c" providerId="ADAL" clId="{03CADE46-5060-41A5-BFBF-9DA8D9B2C9CA}" dt="2019-08-27T14:34:45.204" v="2471" actId="14100"/>
          <ac:spMkLst>
            <pc:docMk/>
            <pc:sldMk cId="1678835910" sldId="274"/>
            <ac:spMk id="34" creationId="{DAC387D7-427A-4BF3-AA4B-9A008DD0B8D3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35" creationId="{C92E9614-BF98-4D81-A567-856AF6F147B0}"/>
          </ac:spMkLst>
        </pc:spChg>
        <pc:spChg chg="add mod">
          <ac:chgData name="Ben Watt" userId="7fa9f06a-a546-48ff-af4f-bb3212c14f8c" providerId="ADAL" clId="{03CADE46-5060-41A5-BFBF-9DA8D9B2C9CA}" dt="2019-08-27T13:13:33.561" v="1053" actId="121"/>
          <ac:spMkLst>
            <pc:docMk/>
            <pc:sldMk cId="1678835910" sldId="274"/>
            <ac:spMk id="36" creationId="{305B737E-5F74-4EB9-8551-CF4A77C9A7A0}"/>
          </ac:spMkLst>
        </pc:spChg>
        <pc:spChg chg="del">
          <ac:chgData name="Ben Watt" userId="7fa9f06a-a546-48ff-af4f-bb3212c14f8c" providerId="ADAL" clId="{03CADE46-5060-41A5-BFBF-9DA8D9B2C9CA}" dt="2019-08-26T18:24:13.092" v="671" actId="478"/>
          <ac:spMkLst>
            <pc:docMk/>
            <pc:sldMk cId="1678835910" sldId="274"/>
            <ac:spMk id="36" creationId="{32323F94-8B0B-4AFD-86B0-17FE59C1244A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37" creationId="{995A6D46-5D44-4107-8CDF-0A9462FF5273}"/>
          </ac:spMkLst>
        </pc:spChg>
        <pc:spChg chg="del mod">
          <ac:chgData name="Ben Watt" userId="7fa9f06a-a546-48ff-af4f-bb3212c14f8c" providerId="ADAL" clId="{03CADE46-5060-41A5-BFBF-9DA8D9B2C9CA}" dt="2019-08-26T18:24:11.767" v="670" actId="478"/>
          <ac:spMkLst>
            <pc:docMk/>
            <pc:sldMk cId="1678835910" sldId="274"/>
            <ac:spMk id="38" creationId="{186DDA69-5957-4091-A14D-F019314011BA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40" creationId="{F1D5EFF1-05C1-4F26-A885-71FA0750C7DE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41" creationId="{61D6C268-D9E1-4FFB-8164-20D2EA072A4B}"/>
          </ac:spMkLst>
        </pc:spChg>
        <pc:spChg chg="mod">
          <ac:chgData name="Ben Watt" userId="7fa9f06a-a546-48ff-af4f-bb3212c14f8c" providerId="ADAL" clId="{03CADE46-5060-41A5-BFBF-9DA8D9B2C9CA}" dt="2019-08-26T18:36:05.015" v="733" actId="1076"/>
          <ac:spMkLst>
            <pc:docMk/>
            <pc:sldMk cId="1678835910" sldId="274"/>
            <ac:spMk id="42" creationId="{8694B7E8-7285-4A9A-BFAA-A20024309646}"/>
          </ac:spMkLst>
        </pc:spChg>
        <pc:spChg chg="add mod">
          <ac:chgData name="Ben Watt" userId="7fa9f06a-a546-48ff-af4f-bb3212c14f8c" providerId="ADAL" clId="{03CADE46-5060-41A5-BFBF-9DA8D9B2C9CA}" dt="2019-08-27T13:21:20.640" v="1121" actId="207"/>
          <ac:spMkLst>
            <pc:docMk/>
            <pc:sldMk cId="1678835910" sldId="274"/>
            <ac:spMk id="48" creationId="{8DF63F77-23BC-4477-A709-CD121625CCD8}"/>
          </ac:spMkLst>
        </pc:spChg>
        <pc:spChg chg="add mod">
          <ac:chgData name="Ben Watt" userId="7fa9f06a-a546-48ff-af4f-bb3212c14f8c" providerId="ADAL" clId="{03CADE46-5060-41A5-BFBF-9DA8D9B2C9CA}" dt="2019-08-27T13:18:16.822" v="1118" actId="1076"/>
          <ac:spMkLst>
            <pc:docMk/>
            <pc:sldMk cId="1678835910" sldId="274"/>
            <ac:spMk id="61" creationId="{B24E3248-1A80-41DA-ACEC-1F0B2C4F30F8}"/>
          </ac:spMkLst>
        </pc:spChg>
        <pc:spChg chg="add mod">
          <ac:chgData name="Ben Watt" userId="7fa9f06a-a546-48ff-af4f-bb3212c14f8c" providerId="ADAL" clId="{03CADE46-5060-41A5-BFBF-9DA8D9B2C9CA}" dt="2019-08-28T16:44:43.165" v="2973" actId="20577"/>
          <ac:spMkLst>
            <pc:docMk/>
            <pc:sldMk cId="1678835910" sldId="274"/>
            <ac:spMk id="69" creationId="{3E74FA00-B8CE-47DE-AFB8-DBA0CF01DD2E}"/>
          </ac:spMkLst>
        </pc:spChg>
        <pc:spChg chg="add mod">
          <ac:chgData name="Ben Watt" userId="7fa9f06a-a546-48ff-af4f-bb3212c14f8c" providerId="ADAL" clId="{03CADE46-5060-41A5-BFBF-9DA8D9B2C9CA}" dt="2019-08-29T14:40:13.455" v="4235" actId="1076"/>
          <ac:spMkLst>
            <pc:docMk/>
            <pc:sldMk cId="1678835910" sldId="274"/>
            <ac:spMk id="70" creationId="{C2B42F04-CA88-49A0-9C09-762F8925D66C}"/>
          </ac:spMkLst>
        </pc:spChg>
        <pc:spChg chg="add mod">
          <ac:chgData name="Ben Watt" userId="7fa9f06a-a546-48ff-af4f-bb3212c14f8c" providerId="ADAL" clId="{03CADE46-5060-41A5-BFBF-9DA8D9B2C9CA}" dt="2019-08-27T13:41:51.676" v="1503" actId="207"/>
          <ac:spMkLst>
            <pc:docMk/>
            <pc:sldMk cId="1678835910" sldId="274"/>
            <ac:spMk id="73" creationId="{5764E691-A116-455B-9924-CD2B8FDFD42F}"/>
          </ac:spMkLst>
        </pc:spChg>
        <pc:picChg chg="add mod">
          <ac:chgData name="Ben Watt" userId="7fa9f06a-a546-48ff-af4f-bb3212c14f8c" providerId="ADAL" clId="{03CADE46-5060-41A5-BFBF-9DA8D9B2C9CA}" dt="2019-08-27T13:21:11.099" v="1119" actId="1076"/>
          <ac:picMkLst>
            <pc:docMk/>
            <pc:sldMk cId="1678835910" sldId="274"/>
            <ac:picMk id="3" creationId="{750067E5-20FE-41F9-A5EF-A8E13D11EBA9}"/>
          </ac:picMkLst>
        </pc:picChg>
        <pc:picChg chg="del">
          <ac:chgData name="Ben Watt" userId="7fa9f06a-a546-48ff-af4f-bb3212c14f8c" providerId="ADAL" clId="{03CADE46-5060-41A5-BFBF-9DA8D9B2C9CA}" dt="2019-08-26T18:21:54.743" v="656" actId="478"/>
          <ac:picMkLst>
            <pc:docMk/>
            <pc:sldMk cId="1678835910" sldId="274"/>
            <ac:picMk id="7" creationId="{1F736C13-2A36-4303-B821-A785EA574311}"/>
          </ac:picMkLst>
        </pc:picChg>
        <pc:picChg chg="del">
          <ac:chgData name="Ben Watt" userId="7fa9f06a-a546-48ff-af4f-bb3212c14f8c" providerId="ADAL" clId="{03CADE46-5060-41A5-BFBF-9DA8D9B2C9CA}" dt="2019-08-26T18:21:54.068" v="655" actId="478"/>
          <ac:picMkLst>
            <pc:docMk/>
            <pc:sldMk cId="1678835910" sldId="274"/>
            <ac:picMk id="8" creationId="{E40C39FB-2793-490A-998B-4EC9056D493A}"/>
          </ac:picMkLst>
        </pc:picChg>
        <pc:picChg chg="del">
          <ac:chgData name="Ben Watt" userId="7fa9f06a-a546-48ff-af4f-bb3212c14f8c" providerId="ADAL" clId="{03CADE46-5060-41A5-BFBF-9DA8D9B2C9CA}" dt="2019-08-26T18:21:55.265" v="657" actId="478"/>
          <ac:picMkLst>
            <pc:docMk/>
            <pc:sldMk cId="1678835910" sldId="274"/>
            <ac:picMk id="10" creationId="{B0691C24-441A-40DE-99DF-8CD1F08E78F5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14" creationId="{3BA5BE85-5E27-4FDA-9C43-4BE275BD18A8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17" creationId="{AFD70EC8-D700-4B6C-B3FD-A32144E93D39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19" creationId="{98797CAB-620A-4CC5-865E-41BAD2912DF9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21" creationId="{4C1FC34C-D967-41A6-BC15-90086B24821F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23" creationId="{C66D62E1-6C49-4BED-99FB-63FFC6CFAFD2}"/>
          </ac:picMkLst>
        </pc:picChg>
        <pc:picChg chg="add del mod">
          <ac:chgData name="Ben Watt" userId="7fa9f06a-a546-48ff-af4f-bb3212c14f8c" providerId="ADAL" clId="{03CADE46-5060-41A5-BFBF-9DA8D9B2C9CA}" dt="2019-08-27T13:11:29.324" v="1004" actId="478"/>
          <ac:picMkLst>
            <pc:docMk/>
            <pc:sldMk cId="1678835910" sldId="274"/>
            <ac:picMk id="31" creationId="{6C33C0A1-7421-43C8-9679-9B786A882531}"/>
          </ac:picMkLst>
        </pc:picChg>
        <pc:picChg chg="add mod">
          <ac:chgData name="Ben Watt" userId="7fa9f06a-a546-48ff-af4f-bb3212c14f8c" providerId="ADAL" clId="{03CADE46-5060-41A5-BFBF-9DA8D9B2C9CA}" dt="2019-08-27T13:13:44.791" v="1056" actId="1076"/>
          <ac:picMkLst>
            <pc:docMk/>
            <pc:sldMk cId="1678835910" sldId="274"/>
            <ac:picMk id="33" creationId="{1A8FEEFD-F580-4A8E-BCF3-408BC65B80DB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43" creationId="{07BE645B-E9F0-41CA-9E03-B347A9573F4C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45" creationId="{D7391A4A-7F95-4BE5-8857-DC3A4E2F6696}"/>
          </ac:picMkLst>
        </pc:picChg>
        <pc:picChg chg="mod">
          <ac:chgData name="Ben Watt" userId="7fa9f06a-a546-48ff-af4f-bb3212c14f8c" providerId="ADAL" clId="{03CADE46-5060-41A5-BFBF-9DA8D9B2C9CA}" dt="2019-08-26T18:36:05.015" v="733" actId="1076"/>
          <ac:picMkLst>
            <pc:docMk/>
            <pc:sldMk cId="1678835910" sldId="274"/>
            <ac:picMk id="46" creationId="{2440F495-678B-4938-9E15-FA1C25E7FFD2}"/>
          </ac:picMkLst>
        </pc:picChg>
        <pc:picChg chg="add mod">
          <ac:chgData name="Ben Watt" userId="7fa9f06a-a546-48ff-af4f-bb3212c14f8c" providerId="ADAL" clId="{03CADE46-5060-41A5-BFBF-9DA8D9B2C9CA}" dt="2019-08-27T13:17:06.614" v="1099" actId="1076"/>
          <ac:picMkLst>
            <pc:docMk/>
            <pc:sldMk cId="1678835910" sldId="274"/>
            <ac:picMk id="49" creationId="{CE472BC8-B535-49BA-AF5D-CE4F668561A0}"/>
          </ac:picMkLst>
        </pc:picChg>
        <pc:picChg chg="add mod">
          <ac:chgData name="Ben Watt" userId="7fa9f06a-a546-48ff-af4f-bb3212c14f8c" providerId="ADAL" clId="{03CADE46-5060-41A5-BFBF-9DA8D9B2C9CA}" dt="2019-08-27T13:16:32.394" v="1090" actId="1076"/>
          <ac:picMkLst>
            <pc:docMk/>
            <pc:sldMk cId="1678835910" sldId="274"/>
            <ac:picMk id="50" creationId="{7119F158-FBE8-4F73-AD63-9821B5837735}"/>
          </ac:picMkLst>
        </pc:picChg>
        <pc:picChg chg="add mod">
          <ac:chgData name="Ben Watt" userId="7fa9f06a-a546-48ff-af4f-bb3212c14f8c" providerId="ADAL" clId="{03CADE46-5060-41A5-BFBF-9DA8D9B2C9CA}" dt="2019-08-27T13:16:34.949" v="1091" actId="1076"/>
          <ac:picMkLst>
            <pc:docMk/>
            <pc:sldMk cId="1678835910" sldId="274"/>
            <ac:picMk id="51" creationId="{E9ACDB14-4289-4484-9E9A-BA80980BFBE2}"/>
          </ac:picMkLst>
        </pc:picChg>
        <pc:picChg chg="add del mod">
          <ac:chgData name="Ben Watt" userId="7fa9f06a-a546-48ff-af4f-bb3212c14f8c" providerId="ADAL" clId="{03CADE46-5060-41A5-BFBF-9DA8D9B2C9CA}" dt="2019-08-27T13:33:39.341" v="1403" actId="478"/>
          <ac:picMkLst>
            <pc:docMk/>
            <pc:sldMk cId="1678835910" sldId="274"/>
            <ac:picMk id="72" creationId="{87F42032-7B60-48CA-9D21-61933B5A1280}"/>
          </ac:picMkLst>
        </pc:picChg>
        <pc:cxnChg chg="add mod">
          <ac:chgData name="Ben Watt" userId="7fa9f06a-a546-48ff-af4f-bb3212c14f8c" providerId="ADAL" clId="{03CADE46-5060-41A5-BFBF-9DA8D9B2C9CA}" dt="2019-08-27T13:21:11.099" v="1119" actId="1076"/>
          <ac:cxnSpMkLst>
            <pc:docMk/>
            <pc:sldMk cId="1678835910" sldId="274"/>
            <ac:cxnSpMk id="10" creationId="{EEC32D12-FF32-4B37-84E5-7976A80214B2}"/>
          </ac:cxnSpMkLst>
        </pc:cxnChg>
        <pc:cxnChg chg="add mod">
          <ac:chgData name="Ben Watt" userId="7fa9f06a-a546-48ff-af4f-bb3212c14f8c" providerId="ADAL" clId="{03CADE46-5060-41A5-BFBF-9DA8D9B2C9CA}" dt="2019-08-27T14:35:15.945" v="2485" actId="20577"/>
          <ac:cxnSpMkLst>
            <pc:docMk/>
            <pc:sldMk cId="1678835910" sldId="274"/>
            <ac:cxnSpMk id="38" creationId="{882EAE7A-2C46-41EC-BD6B-5C135E1CF6F2}"/>
          </ac:cxnSpMkLst>
        </pc:cxnChg>
        <pc:cxnChg chg="add mod">
          <ac:chgData name="Ben Watt" userId="7fa9f06a-a546-48ff-af4f-bb3212c14f8c" providerId="ADAL" clId="{03CADE46-5060-41A5-BFBF-9DA8D9B2C9CA}" dt="2019-08-27T14:35:49.271" v="2494" actId="20577"/>
          <ac:cxnSpMkLst>
            <pc:docMk/>
            <pc:sldMk cId="1678835910" sldId="274"/>
            <ac:cxnSpMk id="39" creationId="{2727B478-A743-47EB-B8FA-D3C01547438C}"/>
          </ac:cxnSpMkLst>
        </pc:cxnChg>
        <pc:cxnChg chg="add mod">
          <ac:chgData name="Ben Watt" userId="7fa9f06a-a546-48ff-af4f-bb3212c14f8c" providerId="ADAL" clId="{03CADE46-5060-41A5-BFBF-9DA8D9B2C9CA}" dt="2019-08-27T13:21:43.836" v="1125" actId="693"/>
          <ac:cxnSpMkLst>
            <pc:docMk/>
            <pc:sldMk cId="1678835910" sldId="274"/>
            <ac:cxnSpMk id="52" creationId="{307A2300-1906-4025-9AA2-0A9A5A7D7D86}"/>
          </ac:cxnSpMkLst>
        </pc:cxnChg>
        <pc:cxnChg chg="add mod">
          <ac:chgData name="Ben Watt" userId="7fa9f06a-a546-48ff-af4f-bb3212c14f8c" providerId="ADAL" clId="{03CADE46-5060-41A5-BFBF-9DA8D9B2C9CA}" dt="2019-08-27T13:21:38.218" v="1124" actId="693"/>
          <ac:cxnSpMkLst>
            <pc:docMk/>
            <pc:sldMk cId="1678835910" sldId="274"/>
            <ac:cxnSpMk id="56" creationId="{D6591927-A4DC-48DF-92A9-FB8EE0A6D7F5}"/>
          </ac:cxnSpMkLst>
        </pc:cxnChg>
        <pc:cxnChg chg="add mod">
          <ac:chgData name="Ben Watt" userId="7fa9f06a-a546-48ff-af4f-bb3212c14f8c" providerId="ADAL" clId="{03CADE46-5060-41A5-BFBF-9DA8D9B2C9CA}" dt="2019-08-27T13:22:21.358" v="1137" actId="14100"/>
          <ac:cxnSpMkLst>
            <pc:docMk/>
            <pc:sldMk cId="1678835910" sldId="274"/>
            <ac:cxnSpMk id="66" creationId="{185E5A80-5375-4755-82A6-6674552146E6}"/>
          </ac:cxnSpMkLst>
        </pc:cxnChg>
      </pc:sldChg>
      <pc:sldChg chg="addSp delSp modSp add ord">
        <pc:chgData name="Ben Watt" userId="7fa9f06a-a546-48ff-af4f-bb3212c14f8c" providerId="ADAL" clId="{03CADE46-5060-41A5-BFBF-9DA8D9B2C9CA}" dt="2019-08-27T15:13:54.053" v="2933" actId="1076"/>
        <pc:sldMkLst>
          <pc:docMk/>
          <pc:sldMk cId="1017425111" sldId="275"/>
        </pc:sldMkLst>
        <pc:spChg chg="mod">
          <ac:chgData name="Ben Watt" userId="7fa9f06a-a546-48ff-af4f-bb3212c14f8c" providerId="ADAL" clId="{03CADE46-5060-41A5-BFBF-9DA8D9B2C9CA}" dt="2019-08-27T14:47:56.783" v="2677" actId="20577"/>
          <ac:spMkLst>
            <pc:docMk/>
            <pc:sldMk cId="1017425111" sldId="275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7T14:48:05.950" v="2678" actId="478"/>
          <ac:spMkLst>
            <pc:docMk/>
            <pc:sldMk cId="1017425111" sldId="275"/>
            <ac:spMk id="44" creationId="{D3E283A2-AF8A-4F7F-A519-1F80655B7E74}"/>
          </ac:spMkLst>
        </pc:spChg>
        <pc:spChg chg="add mod">
          <ac:chgData name="Ben Watt" userId="7fa9f06a-a546-48ff-af4f-bb3212c14f8c" providerId="ADAL" clId="{03CADE46-5060-41A5-BFBF-9DA8D9B2C9CA}" dt="2019-08-27T15:13:45.359" v="2932" actId="1076"/>
          <ac:spMkLst>
            <pc:docMk/>
            <pc:sldMk cId="1017425111" sldId="275"/>
            <ac:spMk id="48" creationId="{955E4227-A460-4108-AE95-230ADC8E4FB9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49" creationId="{17E2AB0E-935F-4CC8-8366-7E95644398D4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0" creationId="{69BE4A9C-036B-4348-8E24-6CB325B7C68A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1" creationId="{430FF805-5C0D-49BA-AF49-62ECC67246F8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2" creationId="{9FB2AADA-9E84-4437-BAC8-98D8807DE4D9}"/>
          </ac:spMkLst>
        </pc:spChg>
        <pc:spChg chg="add del mod">
          <ac:chgData name="Ben Watt" userId="7fa9f06a-a546-48ff-af4f-bb3212c14f8c" providerId="ADAL" clId="{03CADE46-5060-41A5-BFBF-9DA8D9B2C9CA}" dt="2019-08-27T14:51:32.334" v="2718" actId="478"/>
          <ac:spMkLst>
            <pc:docMk/>
            <pc:sldMk cId="1017425111" sldId="275"/>
            <ac:spMk id="53" creationId="{19D68902-55C1-4D39-A619-154AA4F359B3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4" creationId="{1A89CC1C-1130-47AB-A137-E917C710D883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5" creationId="{40121A50-09A6-4B63-BE4C-C8046065CF70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6" creationId="{413C296B-A8F1-4DD9-B646-27A93142C7BD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7" creationId="{03EE7111-6650-4440-9331-58F53AA8BEB4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8" creationId="{863DD849-F30C-4B9C-966A-473C60AC14BF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59" creationId="{9DFEC0E8-EFEA-4B02-B660-3C735E2B1A98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0" creationId="{922CE69B-D550-46EC-A9E2-44C14D15E109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1" creationId="{326CD1B8-CCFB-469C-B07C-015D222A4893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2" creationId="{B8CC4763-E76C-49B5-BA65-DBC22272B110}"/>
          </ac:spMkLst>
        </pc:spChg>
        <pc:spChg chg="add mod">
          <ac:chgData name="Ben Watt" userId="7fa9f06a-a546-48ff-af4f-bb3212c14f8c" providerId="ADAL" clId="{03CADE46-5060-41A5-BFBF-9DA8D9B2C9CA}" dt="2019-08-27T15:13:33.226" v="2930" actId="1076"/>
          <ac:spMkLst>
            <pc:docMk/>
            <pc:sldMk cId="1017425111" sldId="275"/>
            <ac:spMk id="69" creationId="{6DFF0394-F28E-479C-B927-4B09DD4DDDF4}"/>
          </ac:spMkLst>
        </pc:spChg>
        <pc:picChg chg="del">
          <ac:chgData name="Ben Watt" userId="7fa9f06a-a546-48ff-af4f-bb3212c14f8c" providerId="ADAL" clId="{03CADE46-5060-41A5-BFBF-9DA8D9B2C9CA}" dt="2019-08-27T14:48:05.950" v="2678" actId="478"/>
          <ac:picMkLst>
            <pc:docMk/>
            <pc:sldMk cId="1017425111" sldId="275"/>
            <ac:picMk id="7" creationId="{1F736C13-2A36-4303-B821-A785EA574311}"/>
          </ac:picMkLst>
        </pc:picChg>
        <pc:picChg chg="del">
          <ac:chgData name="Ben Watt" userId="7fa9f06a-a546-48ff-af4f-bb3212c14f8c" providerId="ADAL" clId="{03CADE46-5060-41A5-BFBF-9DA8D9B2C9CA}" dt="2019-08-27T14:48:05.950" v="2678" actId="478"/>
          <ac:picMkLst>
            <pc:docMk/>
            <pc:sldMk cId="1017425111" sldId="275"/>
            <ac:picMk id="8" creationId="{E40C39FB-2793-490A-998B-4EC9056D493A}"/>
          </ac:picMkLst>
        </pc:picChg>
        <pc:picChg chg="del">
          <ac:chgData name="Ben Watt" userId="7fa9f06a-a546-48ff-af4f-bb3212c14f8c" providerId="ADAL" clId="{03CADE46-5060-41A5-BFBF-9DA8D9B2C9CA}" dt="2019-08-27T14:48:05.950" v="2678" actId="478"/>
          <ac:picMkLst>
            <pc:docMk/>
            <pc:sldMk cId="1017425111" sldId="275"/>
            <ac:picMk id="10" creationId="{B0691C24-441A-40DE-99DF-8CD1F08E78F5}"/>
          </ac:picMkLst>
        </pc:picChg>
        <pc:picChg chg="add mod">
          <ac:chgData name="Ben Watt" userId="7fa9f06a-a546-48ff-af4f-bb3212c14f8c" providerId="ADAL" clId="{03CADE46-5060-41A5-BFBF-9DA8D9B2C9CA}" dt="2019-08-27T15:13:54.053" v="2933" actId="1076"/>
          <ac:picMkLst>
            <pc:docMk/>
            <pc:sldMk cId="1017425111" sldId="275"/>
            <ac:picMk id="11" creationId="{4929088E-24A1-43ED-BF3B-DE6EDF072C66}"/>
          </ac:picMkLst>
        </pc:picChg>
        <pc:picChg chg="add del mod">
          <ac:chgData name="Ben Watt" userId="7fa9f06a-a546-48ff-af4f-bb3212c14f8c" providerId="ADAL" clId="{03CADE46-5060-41A5-BFBF-9DA8D9B2C9CA}" dt="2019-08-27T15:13:41.239" v="2931" actId="478"/>
          <ac:picMkLst>
            <pc:docMk/>
            <pc:sldMk cId="1017425111" sldId="275"/>
            <ac:picMk id="47" creationId="{EED9713A-CF74-43F1-910B-FA3B5345EDEE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3" creationId="{DB4E7D3D-3E1A-4905-9165-31271319E257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4" creationId="{87B46D08-E3BC-4B63-8F44-DDA0D5CBBD0A}"/>
          </ac:picMkLst>
        </pc:picChg>
        <pc:picChg chg="add del">
          <ac:chgData name="Ben Watt" userId="7fa9f06a-a546-48ff-af4f-bb3212c14f8c" providerId="ADAL" clId="{03CADE46-5060-41A5-BFBF-9DA8D9B2C9CA}" dt="2019-08-27T14:56:33.640" v="2895" actId="478"/>
          <ac:picMkLst>
            <pc:docMk/>
            <pc:sldMk cId="1017425111" sldId="275"/>
            <ac:picMk id="65" creationId="{B3D314DF-CF96-40A8-A148-E2E88FC302C7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6" creationId="{2CE8985B-8C64-4EE1-B53E-6C385DB7DA20}"/>
          </ac:picMkLst>
        </pc:picChg>
        <pc:picChg chg="add mod or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7" creationId="{71D20023-C1BB-4821-9294-508F317875CA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68" creationId="{1449B13C-C934-40E8-94E1-B2C14A5E2661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70" creationId="{571B4731-D093-43BD-8096-C96B4D14C1CD}"/>
          </ac:picMkLst>
        </pc:picChg>
        <pc:picChg chg="add mod or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71" creationId="{15ED7DD8-C041-4EC9-B423-76E27A9CF9E1}"/>
          </ac:picMkLst>
        </pc:picChg>
        <pc:picChg chg="add mod">
          <ac:chgData name="Ben Watt" userId="7fa9f06a-a546-48ff-af4f-bb3212c14f8c" providerId="ADAL" clId="{03CADE46-5060-41A5-BFBF-9DA8D9B2C9CA}" dt="2019-08-27T15:13:33.226" v="2930" actId="1076"/>
          <ac:picMkLst>
            <pc:docMk/>
            <pc:sldMk cId="1017425111" sldId="275"/>
            <ac:picMk id="72" creationId="{9CE15EF4-FDB4-4787-8DA2-A7C7395EE2E4}"/>
          </ac:picMkLst>
        </pc:picChg>
      </pc:sldChg>
      <pc:sldChg chg="addSp delSp modSp add">
        <pc:chgData name="Ben Watt" userId="7fa9f06a-a546-48ff-af4f-bb3212c14f8c" providerId="ADAL" clId="{03CADE46-5060-41A5-BFBF-9DA8D9B2C9CA}" dt="2019-08-29T14:36:15.960" v="4179" actId="1076"/>
        <pc:sldMkLst>
          <pc:docMk/>
          <pc:sldMk cId="425000269" sldId="276"/>
        </pc:sldMkLst>
        <pc:spChg chg="del">
          <ac:chgData name="Ben Watt" userId="7fa9f06a-a546-48ff-af4f-bb3212c14f8c" providerId="ADAL" clId="{03CADE46-5060-41A5-BFBF-9DA8D9B2C9CA}" dt="2019-08-28T18:01:26.787" v="3098" actId="478"/>
          <ac:spMkLst>
            <pc:docMk/>
            <pc:sldMk cId="425000269" sldId="276"/>
            <ac:spMk id="9" creationId="{C4A1DDC3-DB0C-4E8F-8BF4-717CB5F75BDA}"/>
          </ac:spMkLst>
        </pc:spChg>
        <pc:spChg chg="del">
          <ac:chgData name="Ben Watt" userId="7fa9f06a-a546-48ff-af4f-bb3212c14f8c" providerId="ADAL" clId="{03CADE46-5060-41A5-BFBF-9DA8D9B2C9CA}" dt="2019-08-28T18:01:42.175" v="3099" actId="478"/>
          <ac:spMkLst>
            <pc:docMk/>
            <pc:sldMk cId="425000269" sldId="276"/>
            <ac:spMk id="10" creationId="{22E98CBD-5AA4-4D5A-94CC-28D9B8E55ED4}"/>
          </ac:spMkLst>
        </pc:spChg>
        <pc:spChg chg="add mod">
          <ac:chgData name="Ben Watt" userId="7fa9f06a-a546-48ff-af4f-bb3212c14f8c" providerId="ADAL" clId="{03CADE46-5060-41A5-BFBF-9DA8D9B2C9CA}" dt="2019-08-28T18:08:13.794" v="3178" actId="208"/>
          <ac:spMkLst>
            <pc:docMk/>
            <pc:sldMk cId="425000269" sldId="276"/>
            <ac:spMk id="15" creationId="{34D5102A-7D3F-4E27-AA0D-1CE45B8284BB}"/>
          </ac:spMkLst>
        </pc:spChg>
        <pc:spChg chg="add mod">
          <ac:chgData name="Ben Watt" userId="7fa9f06a-a546-48ff-af4f-bb3212c14f8c" providerId="ADAL" clId="{03CADE46-5060-41A5-BFBF-9DA8D9B2C9CA}" dt="2019-08-28T18:07:06.324" v="3165" actId="120"/>
          <ac:spMkLst>
            <pc:docMk/>
            <pc:sldMk cId="425000269" sldId="276"/>
            <ac:spMk id="16" creationId="{D9B249C0-1D89-4B86-9DD2-7E7F241E243E}"/>
          </ac:spMkLst>
        </pc:spChg>
        <pc:spChg chg="add mod">
          <ac:chgData name="Ben Watt" userId="7fa9f06a-a546-48ff-af4f-bb3212c14f8c" providerId="ADAL" clId="{03CADE46-5060-41A5-BFBF-9DA8D9B2C9CA}" dt="2019-08-28T18:08:37.264" v="3183" actId="208"/>
          <ac:spMkLst>
            <pc:docMk/>
            <pc:sldMk cId="425000269" sldId="276"/>
            <ac:spMk id="17" creationId="{43FDA1CF-4C1E-4168-80E6-4AE31054926E}"/>
          </ac:spMkLst>
        </pc:spChg>
        <pc:spChg chg="add mod">
          <ac:chgData name="Ben Watt" userId="7fa9f06a-a546-48ff-af4f-bb3212c14f8c" providerId="ADAL" clId="{03CADE46-5060-41A5-BFBF-9DA8D9B2C9CA}" dt="2019-08-28T18:07:13.613" v="3167" actId="1076"/>
          <ac:spMkLst>
            <pc:docMk/>
            <pc:sldMk cId="425000269" sldId="276"/>
            <ac:spMk id="18" creationId="{A397956E-6C97-4412-BDC0-BCE80B9B1DE1}"/>
          </ac:spMkLst>
        </pc:spChg>
        <pc:spChg chg="del">
          <ac:chgData name="Ben Watt" userId="7fa9f06a-a546-48ff-af4f-bb3212c14f8c" providerId="ADAL" clId="{03CADE46-5060-41A5-BFBF-9DA8D9B2C9CA}" dt="2019-08-28T18:01:46.363" v="3100" actId="478"/>
          <ac:spMkLst>
            <pc:docMk/>
            <pc:sldMk cId="425000269" sldId="276"/>
            <ac:spMk id="20" creationId="{13D6B2B5-258F-4C92-A0E0-D1CAEB8624F6}"/>
          </ac:spMkLst>
        </pc:spChg>
        <pc:spChg chg="add mod">
          <ac:chgData name="Ben Watt" userId="7fa9f06a-a546-48ff-af4f-bb3212c14f8c" providerId="ADAL" clId="{03CADE46-5060-41A5-BFBF-9DA8D9B2C9CA}" dt="2019-08-28T18:05:47.343" v="3154" actId="1076"/>
          <ac:spMkLst>
            <pc:docMk/>
            <pc:sldMk cId="425000269" sldId="276"/>
            <ac:spMk id="27" creationId="{519E8B74-5CCE-4D07-8ED4-A4E8EF40351F}"/>
          </ac:spMkLst>
        </pc:spChg>
        <pc:spChg chg="add mod">
          <ac:chgData name="Ben Watt" userId="7fa9f06a-a546-48ff-af4f-bb3212c14f8c" providerId="ADAL" clId="{03CADE46-5060-41A5-BFBF-9DA8D9B2C9CA}" dt="2019-08-28T18:05:43.423" v="3153" actId="1076"/>
          <ac:spMkLst>
            <pc:docMk/>
            <pc:sldMk cId="425000269" sldId="276"/>
            <ac:spMk id="28" creationId="{FEDC96D6-76EE-4DC0-B789-E75635EC7FAD}"/>
          </ac:spMkLst>
        </pc:spChg>
        <pc:spChg chg="add mod">
          <ac:chgData name="Ben Watt" userId="7fa9f06a-a546-48ff-af4f-bb3212c14f8c" providerId="ADAL" clId="{03CADE46-5060-41A5-BFBF-9DA8D9B2C9CA}" dt="2019-08-28T18:07:28.159" v="3177" actId="1076"/>
          <ac:spMkLst>
            <pc:docMk/>
            <pc:sldMk cId="425000269" sldId="276"/>
            <ac:spMk id="30" creationId="{7BAFA1AB-0D8A-4755-A334-A739EE3044AB}"/>
          </ac:spMkLst>
        </pc:spChg>
        <pc:spChg chg="add mod">
          <ac:chgData name="Ben Watt" userId="7fa9f06a-a546-48ff-af4f-bb3212c14f8c" providerId="ADAL" clId="{03CADE46-5060-41A5-BFBF-9DA8D9B2C9CA}" dt="2019-08-29T14:36:15.960" v="4179" actId="1076"/>
          <ac:spMkLst>
            <pc:docMk/>
            <pc:sldMk cId="425000269" sldId="276"/>
            <ac:spMk id="31" creationId="{79A4F01D-EDEF-4B36-93D5-0A0C47F16238}"/>
          </ac:spMkLst>
        </pc:spChg>
        <pc:spChg chg="add mod">
          <ac:chgData name="Ben Watt" userId="7fa9f06a-a546-48ff-af4f-bb3212c14f8c" providerId="ADAL" clId="{03CADE46-5060-41A5-BFBF-9DA8D9B2C9CA}" dt="2019-08-28T18:45:00.181" v="3371" actId="20577"/>
          <ac:spMkLst>
            <pc:docMk/>
            <pc:sldMk cId="425000269" sldId="276"/>
            <ac:spMk id="32" creationId="{82D5883A-B422-4F93-ADFA-95001BF405D8}"/>
          </ac:spMkLst>
        </pc:spChg>
        <pc:picChg chg="del">
          <ac:chgData name="Ben Watt" userId="7fa9f06a-a546-48ff-af4f-bb3212c14f8c" providerId="ADAL" clId="{03CADE46-5060-41A5-BFBF-9DA8D9B2C9CA}" dt="2019-08-28T18:01:23.723" v="3097" actId="478"/>
          <ac:picMkLst>
            <pc:docMk/>
            <pc:sldMk cId="425000269" sldId="276"/>
            <ac:picMk id="8" creationId="{D3B47A7D-7FF6-4354-B993-125C81B79B79}"/>
          </ac:picMkLst>
        </pc:picChg>
        <pc:picChg chg="add mod">
          <ac:chgData name="Ben Watt" userId="7fa9f06a-a546-48ff-af4f-bb3212c14f8c" providerId="ADAL" clId="{03CADE46-5060-41A5-BFBF-9DA8D9B2C9CA}" dt="2019-08-28T18:08:24.406" v="3181" actId="208"/>
          <ac:picMkLst>
            <pc:docMk/>
            <pc:sldMk cId="425000269" sldId="276"/>
            <ac:picMk id="11" creationId="{B2AC8B37-740D-4158-9798-4E114BD23BDD}"/>
          </ac:picMkLst>
        </pc:picChg>
        <pc:picChg chg="del">
          <ac:chgData name="Ben Watt" userId="7fa9f06a-a546-48ff-af4f-bb3212c14f8c" providerId="ADAL" clId="{03CADE46-5060-41A5-BFBF-9DA8D9B2C9CA}" dt="2019-08-28T18:01:26.787" v="3098" actId="478"/>
          <ac:picMkLst>
            <pc:docMk/>
            <pc:sldMk cId="425000269" sldId="276"/>
            <ac:picMk id="12" creationId="{3E475F58-3B94-417B-9CEF-6F890A2D8681}"/>
          </ac:picMkLst>
        </pc:picChg>
        <pc:picChg chg="add mod">
          <ac:chgData name="Ben Watt" userId="7fa9f06a-a546-48ff-af4f-bb3212c14f8c" providerId="ADAL" clId="{03CADE46-5060-41A5-BFBF-9DA8D9B2C9CA}" dt="2019-08-28T18:06:48.687" v="3159" actId="207"/>
          <ac:picMkLst>
            <pc:docMk/>
            <pc:sldMk cId="425000269" sldId="276"/>
            <ac:picMk id="19" creationId="{A9BAC116-F755-4C0E-8B1E-F71095E8AA28}"/>
          </ac:picMkLst>
        </pc:picChg>
        <pc:picChg chg="add mod">
          <ac:chgData name="Ben Watt" userId="7fa9f06a-a546-48ff-af4f-bb3212c14f8c" providerId="ADAL" clId="{03CADE46-5060-41A5-BFBF-9DA8D9B2C9CA}" dt="2019-08-28T18:08:24.406" v="3181" actId="208"/>
          <ac:picMkLst>
            <pc:docMk/>
            <pc:sldMk cId="425000269" sldId="276"/>
            <ac:picMk id="22" creationId="{B0F4E19C-D5E0-42FE-A084-907A609AD847}"/>
          </ac:picMkLst>
        </pc:picChg>
        <pc:picChg chg="add mod">
          <ac:chgData name="Ben Watt" userId="7fa9f06a-a546-48ff-af4f-bb3212c14f8c" providerId="ADAL" clId="{03CADE46-5060-41A5-BFBF-9DA8D9B2C9CA}" dt="2019-08-28T18:08:24.406" v="3181" actId="208"/>
          <ac:picMkLst>
            <pc:docMk/>
            <pc:sldMk cId="425000269" sldId="276"/>
            <ac:picMk id="23" creationId="{88B5BA4D-C48B-46DB-A1C2-653335FFDBE8}"/>
          </ac:picMkLst>
        </pc:picChg>
        <pc:picChg chg="add mod">
          <ac:chgData name="Ben Watt" userId="7fa9f06a-a546-48ff-af4f-bb3212c14f8c" providerId="ADAL" clId="{03CADE46-5060-41A5-BFBF-9DA8D9B2C9CA}" dt="2019-08-28T18:08:27.584" v="3182" actId="207"/>
          <ac:picMkLst>
            <pc:docMk/>
            <pc:sldMk cId="425000269" sldId="276"/>
            <ac:picMk id="24" creationId="{8D32C568-109A-4269-AB83-508A36283BFB}"/>
          </ac:picMkLst>
        </pc:picChg>
        <pc:picChg chg="add mod">
          <ac:chgData name="Ben Watt" userId="7fa9f06a-a546-48ff-af4f-bb3212c14f8c" providerId="ADAL" clId="{03CADE46-5060-41A5-BFBF-9DA8D9B2C9CA}" dt="2019-08-28T18:08:27.584" v="3182" actId="207"/>
          <ac:picMkLst>
            <pc:docMk/>
            <pc:sldMk cId="425000269" sldId="276"/>
            <ac:picMk id="25" creationId="{BD89563B-07A4-4768-AD70-ADD67F9CC641}"/>
          </ac:picMkLst>
        </pc:picChg>
        <pc:picChg chg="add mod">
          <ac:chgData name="Ben Watt" userId="7fa9f06a-a546-48ff-af4f-bb3212c14f8c" providerId="ADAL" clId="{03CADE46-5060-41A5-BFBF-9DA8D9B2C9CA}" dt="2019-08-28T18:08:27.584" v="3182" actId="207"/>
          <ac:picMkLst>
            <pc:docMk/>
            <pc:sldMk cId="425000269" sldId="276"/>
            <ac:picMk id="26" creationId="{FADE17EB-365C-4464-9E89-92483FE9735A}"/>
          </ac:picMkLst>
        </pc:picChg>
        <pc:picChg chg="add mod">
          <ac:chgData name="Ben Watt" userId="7fa9f06a-a546-48ff-af4f-bb3212c14f8c" providerId="ADAL" clId="{03CADE46-5060-41A5-BFBF-9DA8D9B2C9CA}" dt="2019-08-28T18:06:54.540" v="3161" actId="1076"/>
          <ac:picMkLst>
            <pc:docMk/>
            <pc:sldMk cId="425000269" sldId="276"/>
            <ac:picMk id="29" creationId="{16A4C386-071E-406E-9137-A7F3135A8BC2}"/>
          </ac:picMkLst>
        </pc:picChg>
        <pc:picChg chg="add mod">
          <ac:chgData name="Ben Watt" userId="7fa9f06a-a546-48ff-af4f-bb3212c14f8c" providerId="ADAL" clId="{03CADE46-5060-41A5-BFBF-9DA8D9B2C9CA}" dt="2019-08-28T18:45:32.390" v="3382" actId="1076"/>
          <ac:picMkLst>
            <pc:docMk/>
            <pc:sldMk cId="425000269" sldId="276"/>
            <ac:picMk id="33" creationId="{FFCE2561-56F4-44CB-BB36-12544EBD237C}"/>
          </ac:picMkLst>
        </pc:picChg>
        <pc:picChg chg="add mod">
          <ac:chgData name="Ben Watt" userId="7fa9f06a-a546-48ff-af4f-bb3212c14f8c" providerId="ADAL" clId="{03CADE46-5060-41A5-BFBF-9DA8D9B2C9CA}" dt="2019-08-28T18:45:32.390" v="3382" actId="1076"/>
          <ac:picMkLst>
            <pc:docMk/>
            <pc:sldMk cId="425000269" sldId="276"/>
            <ac:picMk id="34" creationId="{BD34A88D-CB2C-458E-958D-3150E93E30CA}"/>
          </ac:picMkLst>
        </pc:picChg>
        <pc:picChg chg="add mod">
          <ac:chgData name="Ben Watt" userId="7fa9f06a-a546-48ff-af4f-bb3212c14f8c" providerId="ADAL" clId="{03CADE46-5060-41A5-BFBF-9DA8D9B2C9CA}" dt="2019-08-28T18:45:32.390" v="3382" actId="1076"/>
          <ac:picMkLst>
            <pc:docMk/>
            <pc:sldMk cId="425000269" sldId="276"/>
            <ac:picMk id="35" creationId="{28AD14E5-475D-4EED-9F2F-C5FCC2CB3797}"/>
          </ac:picMkLst>
        </pc:picChg>
        <pc:picChg chg="add mod">
          <ac:chgData name="Ben Watt" userId="7fa9f06a-a546-48ff-af4f-bb3212c14f8c" providerId="ADAL" clId="{03CADE46-5060-41A5-BFBF-9DA8D9B2C9CA}" dt="2019-08-28T18:45:47.275" v="3384" actId="1076"/>
          <ac:picMkLst>
            <pc:docMk/>
            <pc:sldMk cId="425000269" sldId="276"/>
            <ac:picMk id="36" creationId="{DB75AFED-55E5-4C9D-B9D1-B2F73FB416A9}"/>
          </ac:picMkLst>
        </pc:picChg>
        <pc:picChg chg="add mod">
          <ac:chgData name="Ben Watt" userId="7fa9f06a-a546-48ff-af4f-bb3212c14f8c" providerId="ADAL" clId="{03CADE46-5060-41A5-BFBF-9DA8D9B2C9CA}" dt="2019-08-28T18:45:47.275" v="3384" actId="1076"/>
          <ac:picMkLst>
            <pc:docMk/>
            <pc:sldMk cId="425000269" sldId="276"/>
            <ac:picMk id="37" creationId="{337DCEFF-4B8F-48F4-84BE-A4691B2E7DEB}"/>
          </ac:picMkLst>
        </pc:picChg>
        <pc:picChg chg="add mod">
          <ac:chgData name="Ben Watt" userId="7fa9f06a-a546-48ff-af4f-bb3212c14f8c" providerId="ADAL" clId="{03CADE46-5060-41A5-BFBF-9DA8D9B2C9CA}" dt="2019-08-28T18:45:47.275" v="3384" actId="1076"/>
          <ac:picMkLst>
            <pc:docMk/>
            <pc:sldMk cId="425000269" sldId="276"/>
            <ac:picMk id="38" creationId="{538534B1-AC6F-41CE-ABFA-728F223BB5E2}"/>
          </ac:picMkLst>
        </pc:picChg>
        <pc:cxnChg chg="del mod">
          <ac:chgData name="Ben Watt" userId="7fa9f06a-a546-48ff-af4f-bb3212c14f8c" providerId="ADAL" clId="{03CADE46-5060-41A5-BFBF-9DA8D9B2C9CA}" dt="2019-08-28T18:01:26.787" v="3098" actId="478"/>
          <ac:cxnSpMkLst>
            <pc:docMk/>
            <pc:sldMk cId="425000269" sldId="276"/>
            <ac:cxnSpMk id="14" creationId="{8AFA028E-04E0-4F49-A101-53700AD02A17}"/>
          </ac:cxnSpMkLst>
        </pc:cxnChg>
      </pc:sldChg>
      <pc:sldChg chg="addSp delSp modSp add">
        <pc:chgData name="Ben Watt" userId="7fa9f06a-a546-48ff-af4f-bb3212c14f8c" providerId="ADAL" clId="{03CADE46-5060-41A5-BFBF-9DA8D9B2C9CA}" dt="2019-08-29T14:37:34.115" v="4198" actId="1076"/>
        <pc:sldMkLst>
          <pc:docMk/>
          <pc:sldMk cId="99884865" sldId="277"/>
        </pc:sldMkLst>
        <pc:spChg chg="add mod">
          <ac:chgData name="Ben Watt" userId="7fa9f06a-a546-48ff-af4f-bb3212c14f8c" providerId="ADAL" clId="{03CADE46-5060-41A5-BFBF-9DA8D9B2C9CA}" dt="2019-08-29T14:37:34.115" v="4198" actId="1076"/>
          <ac:spMkLst>
            <pc:docMk/>
            <pc:sldMk cId="99884865" sldId="277"/>
            <ac:spMk id="3" creationId="{0A45C9A8-149C-43FA-B94E-323BCFE0C9E1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9" creationId="{B74C91C5-076C-40B6-AEE6-BC216CBF5CF5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0" creationId="{A966BD4C-7601-4A48-BB65-958391B03FD4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1" creationId="{D0BCDF7C-C62E-4051-8AA6-6C5DC1D8D239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2" creationId="{D25B52B1-1FE4-45CE-99A0-6DF5A48806BB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3" creationId="{9FB15C53-F822-41B7-BE1E-4190019B19E4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5" creationId="{93509970-2B2A-42C7-A55B-DE735C720E1C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6" creationId="{9BED3DB4-41F9-498C-93B8-AEAE364AFDD1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19" creationId="{B9F7A6D6-9BAA-49B1-BDB6-6CFEB3178B76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21" creationId="{D05104C0-9747-4D94-8936-D6348387801E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34" creationId="{1999A528-0DAA-4F2B-BDE9-B3262145DE77}"/>
          </ac:spMkLst>
        </pc:spChg>
        <pc:spChg chg="del">
          <ac:chgData name="Ben Watt" userId="7fa9f06a-a546-48ff-af4f-bb3212c14f8c" providerId="ADAL" clId="{03CADE46-5060-41A5-BFBF-9DA8D9B2C9CA}" dt="2019-08-28T19:58:40.115" v="3445" actId="478"/>
          <ac:spMkLst>
            <pc:docMk/>
            <pc:sldMk cId="99884865" sldId="277"/>
            <ac:spMk id="35" creationId="{CD7A14B0-572F-4608-907D-F6D832DAB2FD}"/>
          </ac:spMkLst>
        </pc:spChg>
        <pc:spChg chg="del">
          <ac:chgData name="Ben Watt" userId="7fa9f06a-a546-48ff-af4f-bb3212c14f8c" providerId="ADAL" clId="{03CADE46-5060-41A5-BFBF-9DA8D9B2C9CA}" dt="2019-08-28T19:58:38.442" v="3444" actId="478"/>
          <ac:spMkLst>
            <pc:docMk/>
            <pc:sldMk cId="99884865" sldId="277"/>
            <ac:spMk id="42" creationId="{B5DB9266-0C46-4C56-9E4B-DB1DB7239533}"/>
          </ac:spMkLst>
        </pc:spChg>
        <pc:spChg chg="add mod">
          <ac:chgData name="Ben Watt" userId="7fa9f06a-a546-48ff-af4f-bb3212c14f8c" providerId="ADAL" clId="{03CADE46-5060-41A5-BFBF-9DA8D9B2C9CA}" dt="2019-08-29T14:35:54.968" v="4178" actId="20577"/>
          <ac:spMkLst>
            <pc:docMk/>
            <pc:sldMk cId="99884865" sldId="277"/>
            <ac:spMk id="50" creationId="{6A799127-0255-4469-B831-66E9091AC91C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52" creationId="{486A14DB-6EE9-420A-AAC8-15BE97C40ABC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53" creationId="{14120A83-590F-43DA-BCF7-502DBEB1E2B9}"/>
          </ac:spMkLst>
        </pc:spChg>
        <pc:spChg chg="del">
          <ac:chgData name="Ben Watt" userId="7fa9f06a-a546-48ff-af4f-bb3212c14f8c" providerId="ADAL" clId="{03CADE46-5060-41A5-BFBF-9DA8D9B2C9CA}" dt="2019-08-28T19:58:42.638" v="3446" actId="478"/>
          <ac:spMkLst>
            <pc:docMk/>
            <pc:sldMk cId="99884865" sldId="277"/>
            <ac:spMk id="69" creationId="{D9EBEF11-66D0-4F1A-9E3A-09CD5C012865}"/>
          </ac:spMkLst>
        </pc:spChg>
        <pc:picChg chg="add mod">
          <ac:chgData name="Ben Watt" userId="7fa9f06a-a546-48ff-af4f-bb3212c14f8c" providerId="ADAL" clId="{03CADE46-5060-41A5-BFBF-9DA8D9B2C9CA}" dt="2019-08-29T14:37:20.360" v="4191" actId="1076"/>
          <ac:picMkLst>
            <pc:docMk/>
            <pc:sldMk cId="99884865" sldId="277"/>
            <ac:picMk id="9" creationId="{709E83B5-F6D1-4C7D-B8C7-8CB111209ACB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14" creationId="{679A8B71-2366-44AB-9936-95E695A3ACCF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17" creationId="{43C3C2F6-B9DA-448E-BA5B-C39583FED82B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18" creationId="{5D7C7CD3-ED78-40A7-8DB7-93C7EC1DDAFC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22" creationId="{0CB3B01A-DA1E-43A5-9686-D9B979ACFF80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24" creationId="{69183761-1E33-40DA-B464-CE7A5404C6C3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3" creationId="{B96C261C-BEAD-4E1D-9805-CC893FA2AA23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4" creationId="{1C78CD42-7A92-451A-B37A-3DED3292E0D9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5" creationId="{3F9C23A5-6329-4379-9CEF-0B6E5E110105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6" creationId="{B0EA32BD-2A04-483D-87E8-0D4CB4C3475D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7" creationId="{4C6124B7-1E00-4782-BECC-CB4E1D3283ED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8" creationId="{6C747AE3-3BE1-4717-B4CF-CC6C93FBA7B7}"/>
          </ac:picMkLst>
        </pc:picChg>
        <pc:picChg chg="del">
          <ac:chgData name="Ben Watt" userId="7fa9f06a-a546-48ff-af4f-bb3212c14f8c" providerId="ADAL" clId="{03CADE46-5060-41A5-BFBF-9DA8D9B2C9CA}" dt="2019-08-28T19:58:42.638" v="3446" actId="478"/>
          <ac:picMkLst>
            <pc:docMk/>
            <pc:sldMk cId="99884865" sldId="277"/>
            <ac:picMk id="49" creationId="{508DA700-4CAC-4D54-AA53-7CF322D48E6F}"/>
          </ac:picMkLst>
        </pc:pic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20" creationId="{25EBEF5B-8DE8-4E2F-90A5-D80E417CF27C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26" creationId="{C8682143-F143-461E-9BFE-C495FB767D8F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37" creationId="{FCE2FDED-D8BF-45C7-AADF-03F185E4A327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38" creationId="{840DCB7D-2BBF-406C-9564-4388FF17EC15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51" creationId="{D2477592-8C23-4B92-8D98-E122593BB9BB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56" creationId="{B51894D1-10F3-4EC7-9BC3-13961122F0A4}"/>
          </ac:cxnSpMkLst>
        </pc:cxnChg>
        <pc:cxnChg chg="del mod">
          <ac:chgData name="Ben Watt" userId="7fa9f06a-a546-48ff-af4f-bb3212c14f8c" providerId="ADAL" clId="{03CADE46-5060-41A5-BFBF-9DA8D9B2C9CA}" dt="2019-08-28T19:58:42.638" v="3446" actId="478"/>
          <ac:cxnSpMkLst>
            <pc:docMk/>
            <pc:sldMk cId="99884865" sldId="277"/>
            <ac:cxnSpMk id="62" creationId="{88983A81-EBC1-43AF-B26B-3EED279AE3A1}"/>
          </ac:cxnSpMkLst>
        </pc:cxnChg>
      </pc:sldChg>
      <pc:sldChg chg="addSp delSp modSp add modTransition">
        <pc:chgData name="Ben Watt" userId="7fa9f06a-a546-48ff-af4f-bb3212c14f8c" providerId="ADAL" clId="{03CADE46-5060-41A5-BFBF-9DA8D9B2C9CA}" dt="2019-08-29T14:39:37.373" v="4234" actId="1076"/>
        <pc:sldMkLst>
          <pc:docMk/>
          <pc:sldMk cId="493772570" sldId="278"/>
        </pc:sldMkLst>
        <pc:spChg chg="mod">
          <ac:chgData name="Ben Watt" userId="7fa9f06a-a546-48ff-af4f-bb3212c14f8c" providerId="ADAL" clId="{03CADE46-5060-41A5-BFBF-9DA8D9B2C9CA}" dt="2019-08-28T20:01:30.620" v="3590" actId="20577"/>
          <ac:spMkLst>
            <pc:docMk/>
            <pc:sldMk cId="493772570" sldId="278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" creationId="{7A47A6BA-8712-4485-BFF0-CFCA178E47C1}"/>
          </ac:spMkLst>
        </pc:spChg>
        <pc:spChg chg="add mod">
          <ac:chgData name="Ben Watt" userId="7fa9f06a-a546-48ff-af4f-bb3212c14f8c" providerId="ADAL" clId="{03CADE46-5060-41A5-BFBF-9DA8D9B2C9CA}" dt="2019-08-29T14:39:37.373" v="4234" actId="1076"/>
          <ac:spMkLst>
            <pc:docMk/>
            <pc:sldMk cId="493772570" sldId="278"/>
            <ac:spMk id="7" creationId="{B533ADB8-E736-459E-BADD-92CD2D6431A6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15" creationId="{ACB6FBA2-9A27-42E1-B2EA-7D170A069B92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4" creationId="{57F18584-3A5A-421E-9259-1ACD0AE89894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6" creationId="{8E33E1B0-C730-4122-B400-6956E69403F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7" creationId="{EB0F599C-706A-43FF-9CFD-C3E6E228CC96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8" creationId="{CDACF08E-1AD3-4407-AA76-44CB31FD2B67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29" creationId="{A99850E4-FBED-44CD-9A1C-0550B5B4C2F4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0" creationId="{0F0FF615-7EB2-4BF1-A8CE-36BA8553B29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1" creationId="{F4111969-61AE-4AA0-934C-7E119F63CD58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2" creationId="{88BDCF24-88FF-4C01-A276-B73BEC4A124B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4" creationId="{DAC387D7-427A-4BF3-AA4B-9A008DD0B8D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5" creationId="{C92E9614-BF98-4D81-A567-856AF6F147B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6" creationId="{32323F94-8B0B-4AFD-86B0-17FE59C1244A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7" creationId="{995A6D46-5D44-4107-8CDF-0A9462FF527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8" creationId="{186DDA69-5957-4091-A14D-F019314011BA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39" creationId="{DCE0DBA1-8C10-4C1C-BBA6-843A7DDDECCE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0" creationId="{F1D5EFF1-05C1-4F26-A885-71FA0750C7DE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1" creationId="{61D6C268-D9E1-4FFB-8164-20D2EA072A4B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2" creationId="{8694B7E8-7285-4A9A-BFAA-A20024309646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48" creationId="{955E4227-A460-4108-AE95-230ADC8E4FB9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4" creationId="{1A89CC1C-1130-47AB-A137-E917C710D88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5" creationId="{40121A50-09A6-4B63-BE4C-C8046065CF7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6" creationId="{413C296B-A8F1-4DD9-B646-27A93142C7BD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7" creationId="{03EE7111-6650-4440-9331-58F53AA8BEB4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8" creationId="{863DD849-F30C-4B9C-966A-473C60AC14BF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59" creationId="{9DFEC0E8-EFEA-4B02-B660-3C735E2B1A98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0" creationId="{922CE69B-D550-46EC-A9E2-44C14D15E109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1" creationId="{326CD1B8-CCFB-469C-B07C-015D222A4893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2" creationId="{B8CC4763-E76C-49B5-BA65-DBC22272B110}"/>
          </ac:spMkLst>
        </pc:spChg>
        <pc:spChg chg="del">
          <ac:chgData name="Ben Watt" userId="7fa9f06a-a546-48ff-af4f-bb3212c14f8c" providerId="ADAL" clId="{03CADE46-5060-41A5-BFBF-9DA8D9B2C9CA}" dt="2019-08-28T20:01:22.751" v="3567" actId="478"/>
          <ac:spMkLst>
            <pc:docMk/>
            <pc:sldMk cId="493772570" sldId="278"/>
            <ac:spMk id="69" creationId="{6DFF0394-F28E-479C-B927-4B09DD4DDDF4}"/>
          </ac:spMkLst>
        </pc:spChg>
        <pc:graphicFrameChg chg="add mod">
          <ac:chgData name="Ben Watt" userId="7fa9f06a-a546-48ff-af4f-bb3212c14f8c" providerId="ADAL" clId="{03CADE46-5060-41A5-BFBF-9DA8D9B2C9CA}" dt="2019-08-29T14:39:03.909" v="4231" actId="1076"/>
          <ac:graphicFrameMkLst>
            <pc:docMk/>
            <pc:sldMk cId="493772570" sldId="278"/>
            <ac:graphicFrameMk id="3" creationId="{16929D29-8061-4856-A385-37813F618433}"/>
          </ac:graphicFrameMkLst>
        </pc:graphicFrame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1" creationId="{4929088E-24A1-43ED-BF3B-DE6EDF072C66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4" creationId="{3BA5BE85-5E27-4FDA-9C43-4BE275BD18A8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7" creationId="{AFD70EC8-D700-4B6C-B3FD-A32144E93D39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19" creationId="{98797CAB-620A-4CC5-865E-41BAD2912DF9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21" creationId="{4C1FC34C-D967-41A6-BC15-90086B24821F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23" creationId="{C66D62E1-6C49-4BED-99FB-63FFC6CFAFD2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43" creationId="{07BE645B-E9F0-41CA-9E03-B347A9573F4C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45" creationId="{D7391A4A-7F95-4BE5-8857-DC3A4E2F6696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46" creationId="{2440F495-678B-4938-9E15-FA1C25E7FFD2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3" creationId="{DB4E7D3D-3E1A-4905-9165-31271319E257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4" creationId="{87B46D08-E3BC-4B63-8F44-DDA0D5CBBD0A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6" creationId="{2CE8985B-8C64-4EE1-B53E-6C385DB7DA20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7" creationId="{71D20023-C1BB-4821-9294-508F317875CA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68" creationId="{1449B13C-C934-40E8-94E1-B2C14A5E2661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70" creationId="{571B4731-D093-43BD-8096-C96B4D14C1CD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71" creationId="{15ED7DD8-C041-4EC9-B423-76E27A9CF9E1}"/>
          </ac:picMkLst>
        </pc:picChg>
        <pc:picChg chg="del">
          <ac:chgData name="Ben Watt" userId="7fa9f06a-a546-48ff-af4f-bb3212c14f8c" providerId="ADAL" clId="{03CADE46-5060-41A5-BFBF-9DA8D9B2C9CA}" dt="2019-08-28T20:01:22.751" v="3567" actId="478"/>
          <ac:picMkLst>
            <pc:docMk/>
            <pc:sldMk cId="493772570" sldId="278"/>
            <ac:picMk id="72" creationId="{9CE15EF4-FDB4-4787-8DA2-A7C7395EE2E4}"/>
          </ac:picMkLst>
        </pc:picChg>
      </pc:sldChg>
    </pc:docChg>
  </pc:docChgLst>
  <pc:docChgLst>
    <pc:chgData name="Ben Watt" userId="7fa9f06a-a546-48ff-af4f-bb3212c14f8c" providerId="ADAL" clId="{7476A51F-2A55-41BB-81CD-1929EA60F282}"/>
  </pc:docChgLst>
  <pc:docChgLst>
    <pc:chgData name="Ben Watt" userId="7fa9f06a-a546-48ff-af4f-bb3212c14f8c" providerId="ADAL" clId="{AE5B3BC2-F4B2-477C-AB5E-E04B6BCD6E80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6CBEF-59D6-4F91-AFE0-353AB3B3EBD3}" type="doc">
      <dgm:prSet loTypeId="urn:microsoft.com/office/officeart/2005/8/layout/gear1" loCatId="process" qsTypeId="urn:microsoft.com/office/officeart/2005/8/quickstyle/simple1" qsCatId="simple" csTypeId="urn:microsoft.com/office/officeart/2005/8/colors/accent2_2" csCatId="accent2" phldr="1"/>
      <dgm:spPr/>
    </dgm:pt>
    <dgm:pt modelId="{3A5D02C9-49CD-47EB-A86B-CBC2B4557808}">
      <dgm:prSet phldrT="[Text]"/>
      <dgm:spPr/>
      <dgm:t>
        <a:bodyPr/>
        <a:lstStyle/>
        <a:p>
          <a:r>
            <a:rPr lang="en-IE" dirty="0"/>
            <a:t>Report</a:t>
          </a:r>
        </a:p>
      </dgm:t>
    </dgm:pt>
    <dgm:pt modelId="{677A43C7-1C91-4AD7-94D2-5A38933B035F}" type="parTrans" cxnId="{BF0E689B-4E77-44BD-87D6-CAC0A6CABFD7}">
      <dgm:prSet/>
      <dgm:spPr/>
      <dgm:t>
        <a:bodyPr/>
        <a:lstStyle/>
        <a:p>
          <a:endParaRPr lang="en-IE"/>
        </a:p>
      </dgm:t>
    </dgm:pt>
    <dgm:pt modelId="{F097418B-77FC-4461-A536-6F64E88C74C6}" type="sibTrans" cxnId="{BF0E689B-4E77-44BD-87D6-CAC0A6CABFD7}">
      <dgm:prSet/>
      <dgm:spPr/>
      <dgm:t>
        <a:bodyPr/>
        <a:lstStyle/>
        <a:p>
          <a:endParaRPr lang="en-IE"/>
        </a:p>
      </dgm:t>
    </dgm:pt>
    <dgm:pt modelId="{BD3B95AC-908B-4A86-A749-96313B24FEAF}">
      <dgm:prSet phldrT="[Text]"/>
      <dgm:spPr/>
      <dgm:t>
        <a:bodyPr/>
        <a:lstStyle/>
        <a:p>
          <a:r>
            <a:rPr lang="en-IE" dirty="0"/>
            <a:t>Dataset</a:t>
          </a:r>
        </a:p>
      </dgm:t>
    </dgm:pt>
    <dgm:pt modelId="{192A69CD-FE2C-4062-9290-291EDCAAEE1E}" type="parTrans" cxnId="{769F913A-93ED-4123-944B-A8822ACC40EA}">
      <dgm:prSet/>
      <dgm:spPr/>
      <dgm:t>
        <a:bodyPr/>
        <a:lstStyle/>
        <a:p>
          <a:endParaRPr lang="en-IE"/>
        </a:p>
      </dgm:t>
    </dgm:pt>
    <dgm:pt modelId="{9C548339-DEFF-4CFF-AA70-4A5C622DB0C2}" type="sibTrans" cxnId="{769F913A-93ED-4123-944B-A8822ACC40EA}">
      <dgm:prSet/>
      <dgm:spPr/>
      <dgm:t>
        <a:bodyPr/>
        <a:lstStyle/>
        <a:p>
          <a:endParaRPr lang="en-IE"/>
        </a:p>
      </dgm:t>
    </dgm:pt>
    <dgm:pt modelId="{FC6B0087-6D68-415C-BC48-5597CB4BEBB2}">
      <dgm:prSet phldrT="[Text]"/>
      <dgm:spPr/>
      <dgm:t>
        <a:bodyPr/>
        <a:lstStyle/>
        <a:p>
          <a:r>
            <a:rPr lang="en-IE" dirty="0"/>
            <a:t>Dataflow</a:t>
          </a:r>
        </a:p>
      </dgm:t>
    </dgm:pt>
    <dgm:pt modelId="{FB73D9D4-8166-4A5D-BD12-312BCAF28817}" type="parTrans" cxnId="{C2E91A2E-EF24-4C77-984E-8CC44E780FDD}">
      <dgm:prSet/>
      <dgm:spPr/>
      <dgm:t>
        <a:bodyPr/>
        <a:lstStyle/>
        <a:p>
          <a:endParaRPr lang="en-IE"/>
        </a:p>
      </dgm:t>
    </dgm:pt>
    <dgm:pt modelId="{E0C59C09-59BE-4CF8-BA01-B3925953A127}" type="sibTrans" cxnId="{C2E91A2E-EF24-4C77-984E-8CC44E780FDD}">
      <dgm:prSet/>
      <dgm:spPr/>
      <dgm:t>
        <a:bodyPr/>
        <a:lstStyle/>
        <a:p>
          <a:endParaRPr lang="en-IE"/>
        </a:p>
      </dgm:t>
    </dgm:pt>
    <dgm:pt modelId="{E46DBA95-BF6F-44EF-8C53-1AB64B55A9D5}" type="pres">
      <dgm:prSet presAssocID="{EC26CBEF-59D6-4F91-AFE0-353AB3B3EBD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201657-ED9F-4A0E-9046-35AEF78F32AA}" type="pres">
      <dgm:prSet presAssocID="{3A5D02C9-49CD-47EB-A86B-CBC2B4557808}" presName="gear1" presStyleLbl="node1" presStyleIdx="0" presStyleCnt="3">
        <dgm:presLayoutVars>
          <dgm:chMax val="1"/>
          <dgm:bulletEnabled val="1"/>
        </dgm:presLayoutVars>
      </dgm:prSet>
      <dgm:spPr/>
    </dgm:pt>
    <dgm:pt modelId="{71D1B4AF-41AA-4381-A1A8-85CC94DAE4D8}" type="pres">
      <dgm:prSet presAssocID="{3A5D02C9-49CD-47EB-A86B-CBC2B4557808}" presName="gear1srcNode" presStyleLbl="node1" presStyleIdx="0" presStyleCnt="3"/>
      <dgm:spPr/>
    </dgm:pt>
    <dgm:pt modelId="{A7B22E36-4583-477A-B3E1-B4317174E64B}" type="pres">
      <dgm:prSet presAssocID="{3A5D02C9-49CD-47EB-A86B-CBC2B4557808}" presName="gear1dstNode" presStyleLbl="node1" presStyleIdx="0" presStyleCnt="3"/>
      <dgm:spPr/>
    </dgm:pt>
    <dgm:pt modelId="{AE712CB8-3CDE-44C5-A2A7-DE8892E2B3BA}" type="pres">
      <dgm:prSet presAssocID="{BD3B95AC-908B-4A86-A749-96313B24FEAF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DC2656-CE33-4B2C-A9B8-CCA8F0C8D03C}" type="pres">
      <dgm:prSet presAssocID="{BD3B95AC-908B-4A86-A749-96313B24FEAF}" presName="gear2srcNode" presStyleLbl="node1" presStyleIdx="1" presStyleCnt="3"/>
      <dgm:spPr/>
    </dgm:pt>
    <dgm:pt modelId="{BDF5F966-3240-465D-AAA4-56DF5986368A}" type="pres">
      <dgm:prSet presAssocID="{BD3B95AC-908B-4A86-A749-96313B24FEAF}" presName="gear2dstNode" presStyleLbl="node1" presStyleIdx="1" presStyleCnt="3"/>
      <dgm:spPr/>
    </dgm:pt>
    <dgm:pt modelId="{0C1F9930-4B59-4789-B0AD-4963AF9A85E7}" type="pres">
      <dgm:prSet presAssocID="{FC6B0087-6D68-415C-BC48-5597CB4BEBB2}" presName="gear3" presStyleLbl="node1" presStyleIdx="2" presStyleCnt="3"/>
      <dgm:spPr/>
    </dgm:pt>
    <dgm:pt modelId="{F66CA70B-8F3B-450A-9983-982B7CBAE1E2}" type="pres">
      <dgm:prSet presAssocID="{FC6B0087-6D68-415C-BC48-5597CB4BEB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207F431-A5D1-4E36-AAD5-F7322CBB1C0A}" type="pres">
      <dgm:prSet presAssocID="{FC6B0087-6D68-415C-BC48-5597CB4BEBB2}" presName="gear3srcNode" presStyleLbl="node1" presStyleIdx="2" presStyleCnt="3"/>
      <dgm:spPr/>
    </dgm:pt>
    <dgm:pt modelId="{5DD02D9C-69BE-4537-83CB-B1D5EA5BB950}" type="pres">
      <dgm:prSet presAssocID="{FC6B0087-6D68-415C-BC48-5597CB4BEBB2}" presName="gear3dstNode" presStyleLbl="node1" presStyleIdx="2" presStyleCnt="3"/>
      <dgm:spPr/>
    </dgm:pt>
    <dgm:pt modelId="{20BB9EE0-F85F-4BAA-BBAB-C729157039D3}" type="pres">
      <dgm:prSet presAssocID="{F097418B-77FC-4461-A536-6F64E88C74C6}" presName="connector1" presStyleLbl="sibTrans2D1" presStyleIdx="0" presStyleCnt="3"/>
      <dgm:spPr/>
    </dgm:pt>
    <dgm:pt modelId="{4CA0585B-7D92-4F12-88D6-35625C601DC8}" type="pres">
      <dgm:prSet presAssocID="{9C548339-DEFF-4CFF-AA70-4A5C622DB0C2}" presName="connector2" presStyleLbl="sibTrans2D1" presStyleIdx="1" presStyleCnt="3"/>
      <dgm:spPr/>
    </dgm:pt>
    <dgm:pt modelId="{2E515C4F-E606-4736-A63E-AEB9454A54CB}" type="pres">
      <dgm:prSet presAssocID="{E0C59C09-59BE-4CF8-BA01-B3925953A127}" presName="connector3" presStyleLbl="sibTrans2D1" presStyleIdx="2" presStyleCnt="3"/>
      <dgm:spPr/>
    </dgm:pt>
  </dgm:ptLst>
  <dgm:cxnLst>
    <dgm:cxn modelId="{6E92AC05-4B79-49C2-B3E5-799B5200C4A3}" type="presOf" srcId="{FC6B0087-6D68-415C-BC48-5597CB4BEBB2}" destId="{0C1F9930-4B59-4789-B0AD-4963AF9A85E7}" srcOrd="0" destOrd="0" presId="urn:microsoft.com/office/officeart/2005/8/layout/gear1"/>
    <dgm:cxn modelId="{61D99607-F6E2-4C0B-96F9-14E734ECD742}" type="presOf" srcId="{FC6B0087-6D68-415C-BC48-5597CB4BEBB2}" destId="{F66CA70B-8F3B-450A-9983-982B7CBAE1E2}" srcOrd="1" destOrd="0" presId="urn:microsoft.com/office/officeart/2005/8/layout/gear1"/>
    <dgm:cxn modelId="{634BD516-DC05-4C95-8A51-55C198739CC6}" type="presOf" srcId="{F097418B-77FC-4461-A536-6F64E88C74C6}" destId="{20BB9EE0-F85F-4BAA-BBAB-C729157039D3}" srcOrd="0" destOrd="0" presId="urn:microsoft.com/office/officeart/2005/8/layout/gear1"/>
    <dgm:cxn modelId="{E90CFC1D-8FEE-4606-910E-4B202454CE99}" type="presOf" srcId="{9C548339-DEFF-4CFF-AA70-4A5C622DB0C2}" destId="{4CA0585B-7D92-4F12-88D6-35625C601DC8}" srcOrd="0" destOrd="0" presId="urn:microsoft.com/office/officeart/2005/8/layout/gear1"/>
    <dgm:cxn modelId="{EAE2FC21-41A5-47AF-AB3A-F992A97C177D}" type="presOf" srcId="{BD3B95AC-908B-4A86-A749-96313B24FEAF}" destId="{AE712CB8-3CDE-44C5-A2A7-DE8892E2B3BA}" srcOrd="0" destOrd="0" presId="urn:microsoft.com/office/officeart/2005/8/layout/gear1"/>
    <dgm:cxn modelId="{C2E91A2E-EF24-4C77-984E-8CC44E780FDD}" srcId="{EC26CBEF-59D6-4F91-AFE0-353AB3B3EBD3}" destId="{FC6B0087-6D68-415C-BC48-5597CB4BEBB2}" srcOrd="2" destOrd="0" parTransId="{FB73D9D4-8166-4A5D-BD12-312BCAF28817}" sibTransId="{E0C59C09-59BE-4CF8-BA01-B3925953A127}"/>
    <dgm:cxn modelId="{A6B38039-C859-4DBA-9711-568DCF1EC68C}" type="presOf" srcId="{BD3B95AC-908B-4A86-A749-96313B24FEAF}" destId="{3EDC2656-CE33-4B2C-A9B8-CCA8F0C8D03C}" srcOrd="1" destOrd="0" presId="urn:microsoft.com/office/officeart/2005/8/layout/gear1"/>
    <dgm:cxn modelId="{769F913A-93ED-4123-944B-A8822ACC40EA}" srcId="{EC26CBEF-59D6-4F91-AFE0-353AB3B3EBD3}" destId="{BD3B95AC-908B-4A86-A749-96313B24FEAF}" srcOrd="1" destOrd="0" parTransId="{192A69CD-FE2C-4062-9290-291EDCAAEE1E}" sibTransId="{9C548339-DEFF-4CFF-AA70-4A5C622DB0C2}"/>
    <dgm:cxn modelId="{795FC268-C72E-4FE3-AF32-5C91C23C4F4E}" type="presOf" srcId="{BD3B95AC-908B-4A86-A749-96313B24FEAF}" destId="{BDF5F966-3240-465D-AAA4-56DF5986368A}" srcOrd="2" destOrd="0" presId="urn:microsoft.com/office/officeart/2005/8/layout/gear1"/>
    <dgm:cxn modelId="{B35A5A73-3E16-4249-8281-7EFF1BD7C39D}" type="presOf" srcId="{3A5D02C9-49CD-47EB-A86B-CBC2B4557808}" destId="{A7B22E36-4583-477A-B3E1-B4317174E64B}" srcOrd="2" destOrd="0" presId="urn:microsoft.com/office/officeart/2005/8/layout/gear1"/>
    <dgm:cxn modelId="{42A5D878-15B3-4605-B8E8-DBC0C4FF17CB}" type="presOf" srcId="{FC6B0087-6D68-415C-BC48-5597CB4BEBB2}" destId="{5DD02D9C-69BE-4537-83CB-B1D5EA5BB950}" srcOrd="3" destOrd="0" presId="urn:microsoft.com/office/officeart/2005/8/layout/gear1"/>
    <dgm:cxn modelId="{BF0E689B-4E77-44BD-87D6-CAC0A6CABFD7}" srcId="{EC26CBEF-59D6-4F91-AFE0-353AB3B3EBD3}" destId="{3A5D02C9-49CD-47EB-A86B-CBC2B4557808}" srcOrd="0" destOrd="0" parTransId="{677A43C7-1C91-4AD7-94D2-5A38933B035F}" sibTransId="{F097418B-77FC-4461-A536-6F64E88C74C6}"/>
    <dgm:cxn modelId="{7EB687A3-5274-4ADE-83D2-1AAE977E8A69}" type="presOf" srcId="{3A5D02C9-49CD-47EB-A86B-CBC2B4557808}" destId="{11201657-ED9F-4A0E-9046-35AEF78F32AA}" srcOrd="0" destOrd="0" presId="urn:microsoft.com/office/officeart/2005/8/layout/gear1"/>
    <dgm:cxn modelId="{49F787AE-5C8D-4FE4-AE5A-D2E8E3348C77}" type="presOf" srcId="{FC6B0087-6D68-415C-BC48-5597CB4BEBB2}" destId="{E207F431-A5D1-4E36-AAD5-F7322CBB1C0A}" srcOrd="2" destOrd="0" presId="urn:microsoft.com/office/officeart/2005/8/layout/gear1"/>
    <dgm:cxn modelId="{219AE8BA-6DED-493A-919D-15A7F4CACBD3}" type="presOf" srcId="{E0C59C09-59BE-4CF8-BA01-B3925953A127}" destId="{2E515C4F-E606-4736-A63E-AEB9454A54CB}" srcOrd="0" destOrd="0" presId="urn:microsoft.com/office/officeart/2005/8/layout/gear1"/>
    <dgm:cxn modelId="{9CD8B4C9-F1F3-4084-A7E8-C5A9643CD3AA}" type="presOf" srcId="{EC26CBEF-59D6-4F91-AFE0-353AB3B3EBD3}" destId="{E46DBA95-BF6F-44EF-8C53-1AB64B55A9D5}" srcOrd="0" destOrd="0" presId="urn:microsoft.com/office/officeart/2005/8/layout/gear1"/>
    <dgm:cxn modelId="{137BD4FB-D439-47F2-86A2-312B822C1997}" type="presOf" srcId="{3A5D02C9-49CD-47EB-A86B-CBC2B4557808}" destId="{71D1B4AF-41AA-4381-A1A8-85CC94DAE4D8}" srcOrd="1" destOrd="0" presId="urn:microsoft.com/office/officeart/2005/8/layout/gear1"/>
    <dgm:cxn modelId="{99AE0369-90F6-4256-B0C1-8F785680227D}" type="presParOf" srcId="{E46DBA95-BF6F-44EF-8C53-1AB64B55A9D5}" destId="{11201657-ED9F-4A0E-9046-35AEF78F32AA}" srcOrd="0" destOrd="0" presId="urn:microsoft.com/office/officeart/2005/8/layout/gear1"/>
    <dgm:cxn modelId="{BFF4DB68-FAB6-4139-A9A4-4BABE7A34A5D}" type="presParOf" srcId="{E46DBA95-BF6F-44EF-8C53-1AB64B55A9D5}" destId="{71D1B4AF-41AA-4381-A1A8-85CC94DAE4D8}" srcOrd="1" destOrd="0" presId="urn:microsoft.com/office/officeart/2005/8/layout/gear1"/>
    <dgm:cxn modelId="{C89198BF-E6FA-4474-9722-6567D3138B1C}" type="presParOf" srcId="{E46DBA95-BF6F-44EF-8C53-1AB64B55A9D5}" destId="{A7B22E36-4583-477A-B3E1-B4317174E64B}" srcOrd="2" destOrd="0" presId="urn:microsoft.com/office/officeart/2005/8/layout/gear1"/>
    <dgm:cxn modelId="{4FC72278-13C7-4F1F-8C74-B20823949444}" type="presParOf" srcId="{E46DBA95-BF6F-44EF-8C53-1AB64B55A9D5}" destId="{AE712CB8-3CDE-44C5-A2A7-DE8892E2B3BA}" srcOrd="3" destOrd="0" presId="urn:microsoft.com/office/officeart/2005/8/layout/gear1"/>
    <dgm:cxn modelId="{0E7F4D14-DDF4-4B3C-B674-0A11DB65C55D}" type="presParOf" srcId="{E46DBA95-BF6F-44EF-8C53-1AB64B55A9D5}" destId="{3EDC2656-CE33-4B2C-A9B8-CCA8F0C8D03C}" srcOrd="4" destOrd="0" presId="urn:microsoft.com/office/officeart/2005/8/layout/gear1"/>
    <dgm:cxn modelId="{48BB9F79-63F1-43F9-9249-4CC471FAC292}" type="presParOf" srcId="{E46DBA95-BF6F-44EF-8C53-1AB64B55A9D5}" destId="{BDF5F966-3240-465D-AAA4-56DF5986368A}" srcOrd="5" destOrd="0" presId="urn:microsoft.com/office/officeart/2005/8/layout/gear1"/>
    <dgm:cxn modelId="{8EB9A083-B11B-4A3B-85E0-9B37EE2853F2}" type="presParOf" srcId="{E46DBA95-BF6F-44EF-8C53-1AB64B55A9D5}" destId="{0C1F9930-4B59-4789-B0AD-4963AF9A85E7}" srcOrd="6" destOrd="0" presId="urn:microsoft.com/office/officeart/2005/8/layout/gear1"/>
    <dgm:cxn modelId="{D6242173-2B72-4465-9A59-9BA88180CC70}" type="presParOf" srcId="{E46DBA95-BF6F-44EF-8C53-1AB64B55A9D5}" destId="{F66CA70B-8F3B-450A-9983-982B7CBAE1E2}" srcOrd="7" destOrd="0" presId="urn:microsoft.com/office/officeart/2005/8/layout/gear1"/>
    <dgm:cxn modelId="{A97DBA22-D0CA-44DF-A690-12A9B2A34BF5}" type="presParOf" srcId="{E46DBA95-BF6F-44EF-8C53-1AB64B55A9D5}" destId="{E207F431-A5D1-4E36-AAD5-F7322CBB1C0A}" srcOrd="8" destOrd="0" presId="urn:microsoft.com/office/officeart/2005/8/layout/gear1"/>
    <dgm:cxn modelId="{A6A60C07-0EC0-44EC-9913-FCB05FA42FC1}" type="presParOf" srcId="{E46DBA95-BF6F-44EF-8C53-1AB64B55A9D5}" destId="{5DD02D9C-69BE-4537-83CB-B1D5EA5BB950}" srcOrd="9" destOrd="0" presId="urn:microsoft.com/office/officeart/2005/8/layout/gear1"/>
    <dgm:cxn modelId="{C1AE0F63-EE05-420E-BEE5-F1B238A35F4D}" type="presParOf" srcId="{E46DBA95-BF6F-44EF-8C53-1AB64B55A9D5}" destId="{20BB9EE0-F85F-4BAA-BBAB-C729157039D3}" srcOrd="10" destOrd="0" presId="urn:microsoft.com/office/officeart/2005/8/layout/gear1"/>
    <dgm:cxn modelId="{29ECAEFE-CD19-473A-8A14-A73B783E2A73}" type="presParOf" srcId="{E46DBA95-BF6F-44EF-8C53-1AB64B55A9D5}" destId="{4CA0585B-7D92-4F12-88D6-35625C601DC8}" srcOrd="11" destOrd="0" presId="urn:microsoft.com/office/officeart/2005/8/layout/gear1"/>
    <dgm:cxn modelId="{6D2D4A0D-63FD-4E03-B4FF-4A0619E4C404}" type="presParOf" srcId="{E46DBA95-BF6F-44EF-8C53-1AB64B55A9D5}" destId="{2E515C4F-E606-4736-A63E-AEB9454A54C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01657-ED9F-4A0E-9046-35AEF78F32AA}">
      <dsp:nvSpPr>
        <dsp:cNvPr id="0" name=""/>
        <dsp:cNvSpPr/>
      </dsp:nvSpPr>
      <dsp:spPr>
        <a:xfrm>
          <a:off x="1611944" y="1628722"/>
          <a:ext cx="1970153" cy="1970153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Report</a:t>
          </a:r>
        </a:p>
      </dsp:txBody>
      <dsp:txXfrm>
        <a:off x="2008032" y="2090221"/>
        <a:ext cx="1177977" cy="1012699"/>
      </dsp:txXfrm>
    </dsp:sp>
    <dsp:sp modelId="{AE712CB8-3CDE-44C5-A2A7-DE8892E2B3BA}">
      <dsp:nvSpPr>
        <dsp:cNvPr id="0" name=""/>
        <dsp:cNvSpPr/>
      </dsp:nvSpPr>
      <dsp:spPr>
        <a:xfrm>
          <a:off x="465672" y="1163049"/>
          <a:ext cx="1432839" cy="1432839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Dataset</a:t>
          </a:r>
        </a:p>
      </dsp:txBody>
      <dsp:txXfrm>
        <a:off x="826394" y="1525951"/>
        <a:ext cx="711395" cy="707035"/>
      </dsp:txXfrm>
    </dsp:sp>
    <dsp:sp modelId="{0C1F9930-4B59-4789-B0AD-4963AF9A85E7}">
      <dsp:nvSpPr>
        <dsp:cNvPr id="0" name=""/>
        <dsp:cNvSpPr/>
      </dsp:nvSpPr>
      <dsp:spPr>
        <a:xfrm rot="20700000">
          <a:off x="1268208" y="174537"/>
          <a:ext cx="1403889" cy="1403889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Dataflow</a:t>
          </a:r>
        </a:p>
      </dsp:txBody>
      <dsp:txXfrm rot="-20700000">
        <a:off x="1576123" y="482451"/>
        <a:ext cx="788061" cy="788061"/>
      </dsp:txXfrm>
    </dsp:sp>
    <dsp:sp modelId="{20BB9EE0-F85F-4BAA-BBAB-C729157039D3}">
      <dsp:nvSpPr>
        <dsp:cNvPr id="0" name=""/>
        <dsp:cNvSpPr/>
      </dsp:nvSpPr>
      <dsp:spPr>
        <a:xfrm>
          <a:off x="1453847" y="1335167"/>
          <a:ext cx="2521796" cy="2521796"/>
        </a:xfrm>
        <a:prstGeom prst="circularArrow">
          <a:avLst>
            <a:gd name="adj1" fmla="val 4687"/>
            <a:gd name="adj2" fmla="val 299029"/>
            <a:gd name="adj3" fmla="val 2499683"/>
            <a:gd name="adj4" fmla="val 15897251"/>
            <a:gd name="adj5" fmla="val 546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0585B-7D92-4F12-88D6-35625C601DC8}">
      <dsp:nvSpPr>
        <dsp:cNvPr id="0" name=""/>
        <dsp:cNvSpPr/>
      </dsp:nvSpPr>
      <dsp:spPr>
        <a:xfrm>
          <a:off x="211919" y="848644"/>
          <a:ext cx="1832243" cy="183224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5C4F-E606-4736-A63E-AEB9454A54CB}">
      <dsp:nvSpPr>
        <dsp:cNvPr id="0" name=""/>
        <dsp:cNvSpPr/>
      </dsp:nvSpPr>
      <dsp:spPr>
        <a:xfrm>
          <a:off x="943474" y="-130340"/>
          <a:ext cx="1975527" cy="19755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C4AF-5EC3-4332-B5BE-A74D3F82A558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2666D-9576-4804-BA35-5100C016D7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6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D54-AA0A-469F-B1E0-30D39B2F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D8999-FCC8-4837-9245-ECC2B28B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BEAA-8EA8-44A8-B057-243207AB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D1A0-69A8-49CF-8F53-EB61B6CA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14F2-EB61-43E0-B244-BFCDE617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4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8E5-D3CD-4F01-95A1-AB2F4D1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5A8F-4A09-4C56-871E-C2536797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99E4-1FEF-4826-89FD-0C00FF87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19E3-6F8D-47BF-B2C1-FEB9579C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0579-07BE-4282-9CA8-BD9D1B0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6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07283-9D0D-42AA-9CEA-F7FC4DCC6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D3610-B415-4DFC-843B-BABFCA75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965D-8523-4661-AC5B-6F12AE29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4358-CF67-4046-87E6-5D2BA92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32F6-F3EA-492F-8BB4-D0A1F183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8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B6B6-B0E7-4470-AD16-7D2C156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A292-3CE9-4A89-B303-6402F5CF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DA09-DF1C-477F-A773-377FD62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297B-FB03-4FBA-A91B-5C6DC3DE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6DE5-C3D9-4D59-A746-7F5EC4ED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6061-6980-4B7F-AA84-C6C158A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DACB-4B64-4151-BBD0-C0D081D0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CF2-D873-4B4D-AD6A-C30F5763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203-7EEE-44CF-A585-51DB5C8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2CBE-8952-4695-A0A1-CF557408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6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568-D39D-40B9-92D9-A3DDEA6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B508-6372-449A-A354-622419E9D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DF18-7E3C-4B98-B52F-F24B671B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9D1E-8F52-4E83-A6AB-398309C0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593F-D616-4DAD-B40E-8C4DA48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3024E-3EC2-4811-AD0E-2D2FB521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5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8585-783C-4FD5-B210-6BD2A359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FE85-DAB0-49BC-AB0F-1DF50F0E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F684-861A-46F1-842F-213D3ED0B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C3ECB-6286-4250-9F3C-92C2D86A5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0CBB-C4C9-439F-8AB8-B41EE2DE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9C721-3326-476B-99FB-7309BF58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85060-B59B-4835-839D-8D638C8F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2E271-60A9-454E-BA17-47105FD7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8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6F5-6624-4DA1-BDE9-B60AA01E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3E5D-4AD1-4844-991B-F3FFF1C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74C56-1177-47B5-991C-67FD274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C8C54-B06B-4E9A-BBB8-DB92CC3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A7F80-A2A4-4780-A3A6-369C759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8D2-9132-40E2-8606-A78358F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45D-FE35-4C53-8155-3FE240E5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3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8433-EDE8-4A1C-9626-0C906004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1F7F-8C55-4642-8CFB-5F96F823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EADE-4E73-46CF-88FF-28440FF7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BC05-53F5-4462-B1CF-B6B87B6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F69BB-20EF-4672-BA05-1522C54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4240-EA02-4F15-AD54-8D58A03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57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A629-69BD-4FD6-BE35-7D53466B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35450-F000-44EE-BDBB-26EADB9A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2645-7C6A-4105-9399-980F1716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714A-0016-4525-8884-62FC11A4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7DF8E-B250-45A7-A818-E4D367F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0FB-6E8A-43C9-BDBB-69F54ABE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79845-ED5C-4098-95CC-ADE42661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51A6-F0F6-49D6-8E52-AA703597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A8D8-04F3-4534-81F6-3412BD4B9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97A3-C435-481F-BB0A-06AF71E78BCB}" type="datetimeFigureOut">
              <a:rPr lang="en-IE" smtClean="0"/>
              <a:t>24/10/2019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00B-CC41-4767-9960-F44E88DA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C8CB-5DF4-4F47-A6DB-2C33628C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9.svg"/><Relationship Id="rId4" Type="http://schemas.openxmlformats.org/officeDocument/2006/relationships/image" Target="../media/image26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12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2.svg"/><Relationship Id="rId5" Type="http://schemas.openxmlformats.org/officeDocument/2006/relationships/image" Target="../media/image29.sv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44.png"/><Relationship Id="rId3" Type="http://schemas.openxmlformats.org/officeDocument/2006/relationships/image" Target="../media/image11.png"/><Relationship Id="rId21" Type="http://schemas.openxmlformats.org/officeDocument/2006/relationships/image" Target="../media/image47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45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Hello.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D9742-7C8F-4D34-B749-2908883A896F}"/>
              </a:ext>
            </a:extLst>
          </p:cNvPr>
          <p:cNvSpPr txBox="1"/>
          <p:nvPr/>
        </p:nvSpPr>
        <p:spPr>
          <a:xfrm>
            <a:off x="533400" y="3255428"/>
            <a:ext cx="6983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 lesson: Microsoft BI Enterprise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Architecture.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Architecture. Evolved.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to slides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EED58-5EE2-4036-80D2-641EA2F46B58}"/>
              </a:ext>
            </a:extLst>
          </p:cNvPr>
          <p:cNvSpPr/>
          <p:nvPr/>
        </p:nvSpPr>
        <p:spPr>
          <a:xfrm>
            <a:off x="713065" y="1050919"/>
            <a:ext cx="9189440" cy="108427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88DEE-728B-4E78-A171-3B2211213799}"/>
              </a:ext>
            </a:extLst>
          </p:cNvPr>
          <p:cNvSpPr txBox="1"/>
          <p:nvPr/>
        </p:nvSpPr>
        <p:spPr>
          <a:xfrm>
            <a:off x="597877" y="905607"/>
            <a:ext cx="9124963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Evolving your Power BI Architecture using Dataflows and Shared Datasets</a:t>
            </a:r>
            <a:endParaRPr lang="en-IE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E7C3E-3D4B-4D23-8968-4846A8306F5D}"/>
              </a:ext>
            </a:extLst>
          </p:cNvPr>
          <p:cNvSpPr txBox="1"/>
          <p:nvPr/>
        </p:nvSpPr>
        <p:spPr>
          <a:xfrm>
            <a:off x="533400" y="280201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5241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should I evolve?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3ADB8-E736-459E-BADD-92CD2D6431A6}"/>
              </a:ext>
            </a:extLst>
          </p:cNvPr>
          <p:cNvSpPr txBox="1"/>
          <p:nvPr/>
        </p:nvSpPr>
        <p:spPr>
          <a:xfrm>
            <a:off x="647591" y="1493240"/>
            <a:ext cx="6506606" cy="30469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evolve. Decide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simple models simple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evolved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number of reports will grow or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users are spread across varying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workspaces like SSRS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Dataflows: being kind to data sources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929D29-8061-4856-A385-37813F618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317733"/>
              </p:ext>
            </p:extLst>
          </p:nvPr>
        </p:nvGraphicFramePr>
        <p:xfrm>
          <a:off x="7355533" y="1127675"/>
          <a:ext cx="3582098" cy="361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377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E8E8-C8EB-486A-B8E0-640CBCEC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63D601A7-7D19-443A-A312-7F7FB17C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511A2-BA95-4C3D-B070-0369F71F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B438F-0F8E-4E26-B8AC-6E7129A3CDC8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linkedin.com/in/</a:t>
            </a:r>
            <a:r>
              <a:rPr lang="en-IE" sz="2000" dirty="0" err="1"/>
              <a:t>benonline</a:t>
            </a:r>
            <a:endParaRPr lang="en-I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A9954-353F-40E8-9A59-9DBBF51E69F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@</a:t>
            </a:r>
            <a:r>
              <a:rPr lang="en-IE" sz="2000" dirty="0" err="1"/>
              <a:t>benrebooted</a:t>
            </a:r>
            <a:endParaRPr lang="en-I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7B744-1A68-4F7E-8F16-1CB34010A466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ben@datalineo.com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7E11B-41BB-4943-8082-70F81251DEE0}"/>
              </a:ext>
            </a:extLst>
          </p:cNvPr>
          <p:cNvSpPr txBox="1"/>
          <p:nvPr/>
        </p:nvSpPr>
        <p:spPr>
          <a:xfrm>
            <a:off x="588062" y="4691144"/>
            <a:ext cx="100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strike="sngStrike" dirty="0">
                <a:solidFill>
                  <a:schemeClr val="bg1">
                    <a:lumMod val="85000"/>
                  </a:schemeClr>
                </a:solidFill>
                <a:latin typeface="Lucida Sans" panose="020B0602030504020204" pitchFamily="34" charset="0"/>
              </a:rPr>
              <a:t>https://github.com/datalineo/sessions/EvolvePowerBIArchitecture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10AD2-9AB7-4F84-85F9-0FA5462C1594}"/>
              </a:ext>
            </a:extLst>
          </p:cNvPr>
          <p:cNvSpPr txBox="1"/>
          <p:nvPr/>
        </p:nvSpPr>
        <p:spPr>
          <a:xfrm>
            <a:off x="588062" y="4167924"/>
            <a:ext cx="1733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Slides, etc: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D3C4BA-0FCA-499E-8324-A65E2289A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861048"/>
            <a:ext cx="4881033" cy="28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 Watt. At your service!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90" y="229018"/>
            <a:ext cx="3053087" cy="881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D1A6E-53C8-4AE6-A4B7-0350169C9099}"/>
              </a:ext>
            </a:extLst>
          </p:cNvPr>
          <p:cNvSpPr txBox="1"/>
          <p:nvPr/>
        </p:nvSpPr>
        <p:spPr>
          <a:xfrm>
            <a:off x="579067" y="3380310"/>
            <a:ext cx="10289230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 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Director at Datalineo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 Data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BI: SQL/Azure/Power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Dublin PUG leader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Co-Ordinator: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Ceili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Platform WT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30D7CCD0-4A6A-46E9-B26E-ACB88E7C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10773"/>
          <a:stretch>
            <a:fillRect/>
          </a:stretch>
        </p:blipFill>
        <p:spPr>
          <a:xfrm>
            <a:off x="8655020" y="1682227"/>
            <a:ext cx="2836908" cy="361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5C95-DC9E-4F92-A613-00D4CA2B9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160CD6E-43B6-4F31-981F-26769137F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2C99C-1802-4D4A-BA67-3DE5906D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E01D6-E38B-4847-86EF-F3784D628AFE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1F82-C9F5-4CB7-8BA2-42848215B50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0FA6-30AD-48F2-9B2F-AF3FF6054A6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9BB790E-C3DB-4322-9D5A-F1D445BE6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59" y="1532779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C387D7-427A-4BF3-AA4B-9A008DD0B8D3}"/>
              </a:ext>
            </a:extLst>
          </p:cNvPr>
          <p:cNvSpPr/>
          <p:nvPr/>
        </p:nvSpPr>
        <p:spPr>
          <a:xfrm>
            <a:off x="392306" y="2419369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Enterprise BI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C39FB-2793-490A-998B-4EC9056D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1" y="4445605"/>
            <a:ext cx="2275308" cy="163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36C13-2A36-4303-B821-A785EA57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35" y="4439664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91C24-441A-40DE-99DF-8CD1F08E7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27" y="4447878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A5BE85-5E27-4FDA-9C43-4BE275BD1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31" y="1414328"/>
            <a:ext cx="914400" cy="9144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ACB6FBA2-9A27-42E1-B2EA-7D170A069B92}"/>
              </a:ext>
            </a:extLst>
          </p:cNvPr>
          <p:cNvSpPr/>
          <p:nvPr/>
        </p:nvSpPr>
        <p:spPr>
          <a:xfrm>
            <a:off x="5794788" y="1480155"/>
            <a:ext cx="752817" cy="749767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Bar graph with upward trend">
            <a:extLst>
              <a:ext uri="{FF2B5EF4-FFF2-40B4-BE49-F238E27FC236}">
                <a16:creationId xmlns:a16="http://schemas.microsoft.com/office/drawing/2014/main" id="{AFD70EC8-D700-4B6C-B3FD-A32144E93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4899" y="1437784"/>
            <a:ext cx="668269" cy="668269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98797CAB-620A-4CC5-865E-41BAD2912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9571" y="1691121"/>
            <a:ext cx="668269" cy="668269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4C1FC34C-D967-41A6-BC15-90086B24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3215" y="1034935"/>
            <a:ext cx="668269" cy="668269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C66D62E1-6C49-4BED-99FB-63FFC6CFAF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0551" y="1579379"/>
            <a:ext cx="668269" cy="668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F18584-3A5A-421E-9259-1ACD0AE89894}"/>
              </a:ext>
            </a:extLst>
          </p:cNvPr>
          <p:cNvSpPr txBox="1"/>
          <p:nvPr/>
        </p:nvSpPr>
        <p:spPr>
          <a:xfrm>
            <a:off x="3093246" y="24129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3E1B0-C730-4122-B400-6956E69403F0}"/>
              </a:ext>
            </a:extLst>
          </p:cNvPr>
          <p:cNvSpPr txBox="1"/>
          <p:nvPr/>
        </p:nvSpPr>
        <p:spPr>
          <a:xfrm>
            <a:off x="5838948" y="24193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F599C-706A-43FF-9CFD-C3E6E228CC96}"/>
              </a:ext>
            </a:extLst>
          </p:cNvPr>
          <p:cNvSpPr txBox="1"/>
          <p:nvPr/>
        </p:nvSpPr>
        <p:spPr>
          <a:xfrm>
            <a:off x="7542164" y="2419369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CF08E-1AD3-4407-AA76-44CB31FD2B67}"/>
              </a:ext>
            </a:extLst>
          </p:cNvPr>
          <p:cNvSpPr txBox="1"/>
          <p:nvPr/>
        </p:nvSpPr>
        <p:spPr>
          <a:xfrm>
            <a:off x="4212637" y="243349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23F94-8B0B-4AFD-86B0-17FE59C1244A}"/>
              </a:ext>
            </a:extLst>
          </p:cNvPr>
          <p:cNvSpPr/>
          <p:nvPr/>
        </p:nvSpPr>
        <p:spPr>
          <a:xfrm>
            <a:off x="392306" y="2762811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850E4-FBED-44CD-9A1C-0550B5B4C2F4}"/>
              </a:ext>
            </a:extLst>
          </p:cNvPr>
          <p:cNvSpPr txBox="1"/>
          <p:nvPr/>
        </p:nvSpPr>
        <p:spPr>
          <a:xfrm>
            <a:off x="3110109" y="2771771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FF615-7EB2-4BF1-A8CE-36BA8553B290}"/>
              </a:ext>
            </a:extLst>
          </p:cNvPr>
          <p:cNvSpPr txBox="1"/>
          <p:nvPr/>
        </p:nvSpPr>
        <p:spPr>
          <a:xfrm>
            <a:off x="4101248" y="277523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11969-61AE-4AA0-934C-7E119F63CD58}"/>
              </a:ext>
            </a:extLst>
          </p:cNvPr>
          <p:cNvSpPr txBox="1"/>
          <p:nvPr/>
        </p:nvSpPr>
        <p:spPr>
          <a:xfrm>
            <a:off x="5698695" y="2787360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DCF24-88FF-4C01-A276-B73BEC4A124B}"/>
              </a:ext>
            </a:extLst>
          </p:cNvPr>
          <p:cNvSpPr txBox="1"/>
          <p:nvPr/>
        </p:nvSpPr>
        <p:spPr>
          <a:xfrm>
            <a:off x="7516836" y="2762811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A6D46-5D44-4107-8CDF-0A9462FF5273}"/>
              </a:ext>
            </a:extLst>
          </p:cNvPr>
          <p:cNvSpPr txBox="1"/>
          <p:nvPr/>
        </p:nvSpPr>
        <p:spPr>
          <a:xfrm>
            <a:off x="384179" y="2431535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6DDA69-5957-4091-A14D-F019314011BA}"/>
              </a:ext>
            </a:extLst>
          </p:cNvPr>
          <p:cNvSpPr txBox="1"/>
          <p:nvPr/>
        </p:nvSpPr>
        <p:spPr>
          <a:xfrm>
            <a:off x="384179" y="2784955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E9614-BF98-4D81-A567-856AF6F147B0}"/>
              </a:ext>
            </a:extLst>
          </p:cNvPr>
          <p:cNvSpPr txBox="1"/>
          <p:nvPr/>
        </p:nvSpPr>
        <p:spPr>
          <a:xfrm>
            <a:off x="3088251" y="808627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5EFF1-05C1-4F26-A885-71FA0750C7DE}"/>
              </a:ext>
            </a:extLst>
          </p:cNvPr>
          <p:cNvSpPr txBox="1"/>
          <p:nvPr/>
        </p:nvSpPr>
        <p:spPr>
          <a:xfrm>
            <a:off x="4198735" y="80862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D6C268-D9E1-4FFB-8164-20D2EA072A4B}"/>
              </a:ext>
            </a:extLst>
          </p:cNvPr>
          <p:cNvSpPr txBox="1"/>
          <p:nvPr/>
        </p:nvSpPr>
        <p:spPr>
          <a:xfrm>
            <a:off x="5723499" y="808627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B7E8-7285-4A9A-BFAA-A20024309646}"/>
              </a:ext>
            </a:extLst>
          </p:cNvPr>
          <p:cNvSpPr txBox="1"/>
          <p:nvPr/>
        </p:nvSpPr>
        <p:spPr>
          <a:xfrm>
            <a:off x="7629033" y="808627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43" name="Graphic 42" descr="Line arrow: Slight curve">
            <a:extLst>
              <a:ext uri="{FF2B5EF4-FFF2-40B4-BE49-F238E27FC236}">
                <a16:creationId xmlns:a16="http://schemas.microsoft.com/office/drawing/2014/main" id="{07BE645B-E9F0-41CA-9E03-B347A9573F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61539" y="1653601"/>
            <a:ext cx="668269" cy="573457"/>
          </a:xfrm>
          <a:prstGeom prst="rect">
            <a:avLst/>
          </a:prstGeom>
        </p:spPr>
      </p:pic>
      <p:pic>
        <p:nvPicPr>
          <p:cNvPr id="45" name="Graphic 44" descr="Line arrow: Slight curve">
            <a:extLst>
              <a:ext uri="{FF2B5EF4-FFF2-40B4-BE49-F238E27FC236}">
                <a16:creationId xmlns:a16="http://schemas.microsoft.com/office/drawing/2014/main" id="{D7391A4A-7F95-4BE5-8857-DC3A4E2F6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5014976" y="1392202"/>
            <a:ext cx="573457" cy="573457"/>
          </a:xfrm>
          <a:prstGeom prst="rect">
            <a:avLst/>
          </a:prstGeom>
        </p:spPr>
      </p:pic>
      <p:pic>
        <p:nvPicPr>
          <p:cNvPr id="46" name="Graphic 45" descr="Line arrow: Counter-clockwise curve">
            <a:extLst>
              <a:ext uri="{FF2B5EF4-FFF2-40B4-BE49-F238E27FC236}">
                <a16:creationId xmlns:a16="http://schemas.microsoft.com/office/drawing/2014/main" id="{2440F495-678B-4938-9E15-FA1C25E7FF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668501" y="1796574"/>
            <a:ext cx="567035" cy="567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7A6BA-8712-4485-BFF0-CFCA178E47C1}"/>
              </a:ext>
            </a:extLst>
          </p:cNvPr>
          <p:cNvSpPr txBox="1"/>
          <p:nvPr/>
        </p:nvSpPr>
        <p:spPr>
          <a:xfrm rot="20970401">
            <a:off x="505576" y="1188463"/>
            <a:ext cx="1049471" cy="523220"/>
          </a:xfrm>
          <a:prstGeom prst="rect">
            <a:avLst/>
          </a:prstGeom>
          <a:noFill/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BI Solution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0DBA1-8C10-4C1C-BBA6-843A7DDDECCE}"/>
              </a:ext>
            </a:extLst>
          </p:cNvPr>
          <p:cNvSpPr txBox="1"/>
          <p:nvPr/>
        </p:nvSpPr>
        <p:spPr>
          <a:xfrm rot="371777">
            <a:off x="8821343" y="2566939"/>
            <a:ext cx="1217995" cy="523220"/>
          </a:xfrm>
          <a:prstGeom prst="rect">
            <a:avLst/>
          </a:prstGeom>
          <a:solidFill>
            <a:schemeClr val="bg1"/>
          </a:solidFill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&amp; Technology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283A2-AF8A-4F7F-A519-1F80655B7E74}"/>
              </a:ext>
            </a:extLst>
          </p:cNvPr>
          <p:cNvSpPr txBox="1"/>
          <p:nvPr/>
        </p:nvSpPr>
        <p:spPr>
          <a:xfrm>
            <a:off x="2679429" y="3826799"/>
            <a:ext cx="5130142" cy="307777"/>
          </a:xfrm>
          <a:prstGeom prst="homePlate">
            <a:avLst/>
          </a:prstGeom>
          <a:solidFill>
            <a:schemeClr val="bg1"/>
          </a:solidFill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105696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C387D7-427A-4BF3-AA4B-9A008DD0B8D3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Solution. Simple.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A5BE85-5E27-4FDA-9C43-4BE275BD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ACB6FBA2-9A27-42E1-B2EA-7D170A069B92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Bar graph with upward trend">
            <a:extLst>
              <a:ext uri="{FF2B5EF4-FFF2-40B4-BE49-F238E27FC236}">
                <a16:creationId xmlns:a16="http://schemas.microsoft.com/office/drawing/2014/main" id="{AFD70EC8-D700-4B6C-B3FD-A32144E93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98797CAB-620A-4CC5-865E-41BAD2912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4C1FC34C-D967-41A6-BC15-90086B248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C66D62E1-6C49-4BED-99FB-63FFC6CFA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F18584-3A5A-421E-9259-1ACD0AE89894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3E1B0-C730-4122-B400-6956E69403F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F599C-706A-43FF-9CFD-C3E6E228CC96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A6D46-5D44-4107-8CDF-0A9462FF5273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E9614-BF98-4D81-A567-856AF6F147B0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5EFF1-05C1-4F26-A885-71FA0750C7DE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D6C268-D9E1-4FFB-8164-20D2EA072A4B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B7E8-7285-4A9A-BFAA-A20024309646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43" name="Graphic 42" descr="Line arrow: Slight curve">
            <a:extLst>
              <a:ext uri="{FF2B5EF4-FFF2-40B4-BE49-F238E27FC236}">
                <a16:creationId xmlns:a16="http://schemas.microsoft.com/office/drawing/2014/main" id="{07BE645B-E9F0-41CA-9E03-B347A9573F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45" name="Graphic 44" descr="Line arrow: Slight curve">
            <a:extLst>
              <a:ext uri="{FF2B5EF4-FFF2-40B4-BE49-F238E27FC236}">
                <a16:creationId xmlns:a16="http://schemas.microsoft.com/office/drawing/2014/main" id="{D7391A4A-7F95-4BE5-8857-DC3A4E2F66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46" name="Graphic 45" descr="Line arrow: Counter-clockwise curve">
            <a:extLst>
              <a:ext uri="{FF2B5EF4-FFF2-40B4-BE49-F238E27FC236}">
                <a16:creationId xmlns:a16="http://schemas.microsoft.com/office/drawing/2014/main" id="{2440F495-678B-4938-9E15-FA1C25E7F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0067E5-20FE-41F9-A5EF-A8E13D11EB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FBB740-8A20-41B6-A42D-1C723950545F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020125-DD31-4CA3-A22B-1A9EE0260BE2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92FA76-65AF-48C9-819C-398A8C4F90F8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C8730-54BD-4961-9572-6CF8713BFBE4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7B22919-65C1-4FE0-828A-E8728905DB85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3" name="Graphic 32" descr="Bar graph with upward trend">
            <a:extLst>
              <a:ext uri="{FF2B5EF4-FFF2-40B4-BE49-F238E27FC236}">
                <a16:creationId xmlns:a16="http://schemas.microsoft.com/office/drawing/2014/main" id="{1A8FEEFD-F580-4A8E-BCF3-408BC65B8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140D1-3377-47E7-94C9-1396ED6B0E71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5B737E-5F74-4EB9-8551-CF4A77C9A7A0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EC32D12-FF32-4B37-84E5-7976A80214B2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82EAE7A-2C46-41EC-BD6B-5C135E1CF6F2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727B478-A743-47EB-B8FA-D3C01547438C}"/>
              </a:ext>
            </a:extLst>
          </p:cNvPr>
          <p:cNvCxnSpPr>
            <a:cxnSpLocks/>
            <a:stCxn id="27" idx="2"/>
            <a:endCxn id="3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F63F77-23BC-4477-A709-CD121625CCD8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E472BC8-B535-49BA-AF5D-CE4F668561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50" name="Graphic 49" descr="Table">
            <a:extLst>
              <a:ext uri="{FF2B5EF4-FFF2-40B4-BE49-F238E27FC236}">
                <a16:creationId xmlns:a16="http://schemas.microsoft.com/office/drawing/2014/main" id="{7119F158-FBE8-4F73-AD63-9821B5837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51" name="Graphic 50" descr="Server">
            <a:extLst>
              <a:ext uri="{FF2B5EF4-FFF2-40B4-BE49-F238E27FC236}">
                <a16:creationId xmlns:a16="http://schemas.microsoft.com/office/drawing/2014/main" id="{E9ACDB14-4289-4484-9E9A-BA80980BF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07A2300-1906-4025-9AA2-0A9A5A7D7D86}"/>
              </a:ext>
            </a:extLst>
          </p:cNvPr>
          <p:cNvCxnSpPr>
            <a:cxnSpLocks/>
            <a:stCxn id="3" idx="3"/>
            <a:endCxn id="4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6591927-A4DC-48DF-92A9-FB8EE0A6D7F5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4E3248-1A80-41DA-ACEC-1F0B2C4F30F8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185E5A80-5375-4755-82A6-6674552146E6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74FA00-B8CE-47DE-AFB8-DBA0CF01DD2E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42F04-CA88-49A0-9C09-762F8925D66C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4E691-A116-455B-9924-CD2B8FDFD42F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67883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D21128-BF9C-4E15-AC55-5A19472C4839}"/>
              </a:ext>
            </a:extLst>
          </p:cNvPr>
          <p:cNvSpPr/>
          <p:nvPr/>
        </p:nvSpPr>
        <p:spPr>
          <a:xfrm>
            <a:off x="1744910" y="1256316"/>
            <a:ext cx="1968810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630E8-FEA3-4E1C-927E-992C5AEC2147}"/>
              </a:ext>
            </a:extLst>
          </p:cNvPr>
          <p:cNvSpPr txBox="1"/>
          <p:nvPr/>
        </p:nvSpPr>
        <p:spPr>
          <a:xfrm>
            <a:off x="1662660" y="1191991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47A7D-7FF6-4354-B993-125C81B7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14" y="2348917"/>
            <a:ext cx="6515181" cy="355951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4A1DDC3-DB0C-4E8F-8BF4-717CB5F75BDA}"/>
              </a:ext>
            </a:extLst>
          </p:cNvPr>
          <p:cNvSpPr/>
          <p:nvPr/>
        </p:nvSpPr>
        <p:spPr>
          <a:xfrm>
            <a:off x="5872293" y="3188397"/>
            <a:ext cx="889234" cy="7879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98CBD-5AA4-4D5A-94CC-28D9B8E55ED4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acquisition from the .PBIX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Makes the data available for multiple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Separates the scheduling of data acquisition &amp; model refresh</a:t>
            </a:r>
          </a:p>
        </p:txBody>
      </p:sp>
      <p:pic>
        <p:nvPicPr>
          <p:cNvPr id="12" name="Graphic 11" descr="Ethernet">
            <a:extLst>
              <a:ext uri="{FF2B5EF4-FFF2-40B4-BE49-F238E27FC236}">
                <a16:creationId xmlns:a16="http://schemas.microsoft.com/office/drawing/2014/main" id="{3E475F58-3B94-417B-9CEF-6F890A2D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5113" y="3930833"/>
            <a:ext cx="395681" cy="395681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FA028E-04E0-4F49-A101-53700AD02A17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8018714" y="1486593"/>
            <a:ext cx="742436" cy="4146044"/>
          </a:xfrm>
          <a:prstGeom prst="curvedConnector3">
            <a:avLst>
              <a:gd name="adj1" fmla="val -30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D6B2B5-258F-4C92-A0E0-D1CAEB8624F6}"/>
              </a:ext>
            </a:extLst>
          </p:cNvPr>
          <p:cNvSpPr txBox="1"/>
          <p:nvPr/>
        </p:nvSpPr>
        <p:spPr>
          <a:xfrm>
            <a:off x="504979" y="2348917"/>
            <a:ext cx="446130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Centralises common tables/entities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a single Calendar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in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Incremental/Parallel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</p:spTree>
    <p:extLst>
      <p:ext uri="{BB962C8B-B14F-4D97-AF65-F5344CB8AC3E}">
        <p14:creationId xmlns:p14="http://schemas.microsoft.com/office/powerpoint/2010/main" val="21675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D21128-BF9C-4E15-AC55-5A19472C4839}"/>
              </a:ext>
            </a:extLst>
          </p:cNvPr>
          <p:cNvSpPr/>
          <p:nvPr/>
        </p:nvSpPr>
        <p:spPr>
          <a:xfrm>
            <a:off x="1744910" y="1256316"/>
            <a:ext cx="1968810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630E8-FEA3-4E1C-927E-992C5AEC2147}"/>
              </a:ext>
            </a:extLst>
          </p:cNvPr>
          <p:cNvSpPr txBox="1"/>
          <p:nvPr/>
        </p:nvSpPr>
        <p:spPr>
          <a:xfrm>
            <a:off x="1662660" y="1191991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D5102A-7D3F-4E27-AA0D-1CE45B8284BB}"/>
              </a:ext>
            </a:extLst>
          </p:cNvPr>
          <p:cNvSpPr/>
          <p:nvPr/>
        </p:nvSpPr>
        <p:spPr>
          <a:xfrm>
            <a:off x="695669" y="2514407"/>
            <a:ext cx="2721449" cy="954888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249C0-1D89-4B86-9DD2-7E7F241E243E}"/>
              </a:ext>
            </a:extLst>
          </p:cNvPr>
          <p:cNvSpPr txBox="1"/>
          <p:nvPr/>
        </p:nvSpPr>
        <p:spPr>
          <a:xfrm>
            <a:off x="695669" y="225001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Dataflow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CF-4C1E-4168-80E6-4AE31054926E}"/>
              </a:ext>
            </a:extLst>
          </p:cNvPr>
          <p:cNvSpPr/>
          <p:nvPr/>
        </p:nvSpPr>
        <p:spPr>
          <a:xfrm>
            <a:off x="695669" y="4061468"/>
            <a:ext cx="2721449" cy="914593"/>
          </a:xfrm>
          <a:prstGeom prst="rect">
            <a:avLst/>
          </a:prstGeom>
          <a:ln w="9525">
            <a:solidFill>
              <a:srgbClr val="0271A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7956E-6C97-4412-BDC0-BCE80B9B1DE1}"/>
              </a:ext>
            </a:extLst>
          </p:cNvPr>
          <p:cNvSpPr txBox="1"/>
          <p:nvPr/>
        </p:nvSpPr>
        <p:spPr>
          <a:xfrm>
            <a:off x="695669" y="3807552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050" dirty="0"/>
              <a:t>Dataflow</a:t>
            </a:r>
          </a:p>
        </p:txBody>
      </p:sp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B2AC8B37-740D-4158-9798-4E114BD2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742" y="2904885"/>
            <a:ext cx="497495" cy="497495"/>
          </a:xfrm>
          <a:prstGeom prst="rect">
            <a:avLst/>
          </a:prstGeom>
        </p:spPr>
      </p:pic>
      <p:pic>
        <p:nvPicPr>
          <p:cNvPr id="22" name="Graphic 21" descr="Browser window">
            <a:extLst>
              <a:ext uri="{FF2B5EF4-FFF2-40B4-BE49-F238E27FC236}">
                <a16:creationId xmlns:a16="http://schemas.microsoft.com/office/drawing/2014/main" id="{B0F4E19C-D5E0-42FE-A084-907A609AD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2237" y="2904885"/>
            <a:ext cx="497495" cy="497495"/>
          </a:xfrm>
          <a:prstGeom prst="rect">
            <a:avLst/>
          </a:prstGeom>
        </p:spPr>
      </p:pic>
      <p:pic>
        <p:nvPicPr>
          <p:cNvPr id="23" name="Graphic 22" descr="Browser window">
            <a:extLst>
              <a:ext uri="{FF2B5EF4-FFF2-40B4-BE49-F238E27FC236}">
                <a16:creationId xmlns:a16="http://schemas.microsoft.com/office/drawing/2014/main" id="{88B5BA4D-C48B-46DB-A1C2-653335FF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2182" y="2904885"/>
            <a:ext cx="497495" cy="497495"/>
          </a:xfrm>
          <a:prstGeom prst="rect">
            <a:avLst/>
          </a:prstGeom>
        </p:spPr>
      </p:pic>
      <p:pic>
        <p:nvPicPr>
          <p:cNvPr id="24" name="Graphic 23" descr="Browser window">
            <a:extLst>
              <a:ext uri="{FF2B5EF4-FFF2-40B4-BE49-F238E27FC236}">
                <a16:creationId xmlns:a16="http://schemas.microsoft.com/office/drawing/2014/main" id="{8D32C568-109A-4269-AB83-508A36283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26" y="4478566"/>
            <a:ext cx="497495" cy="497495"/>
          </a:xfrm>
          <a:prstGeom prst="rect">
            <a:avLst/>
          </a:prstGeom>
        </p:spPr>
      </p:pic>
      <p:pic>
        <p:nvPicPr>
          <p:cNvPr id="25" name="Graphic 24" descr="Browser window">
            <a:extLst>
              <a:ext uri="{FF2B5EF4-FFF2-40B4-BE49-F238E27FC236}">
                <a16:creationId xmlns:a16="http://schemas.microsoft.com/office/drawing/2014/main" id="{BD89563B-07A4-4768-AD70-ADD67F9CC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0321" y="4478566"/>
            <a:ext cx="497495" cy="497495"/>
          </a:xfrm>
          <a:prstGeom prst="rect">
            <a:avLst/>
          </a:prstGeom>
        </p:spPr>
      </p:pic>
      <p:pic>
        <p:nvPicPr>
          <p:cNvPr id="26" name="Graphic 25" descr="Browser window">
            <a:extLst>
              <a:ext uri="{FF2B5EF4-FFF2-40B4-BE49-F238E27FC236}">
                <a16:creationId xmlns:a16="http://schemas.microsoft.com/office/drawing/2014/main" id="{FADE17EB-365C-4464-9E89-92483FE97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266" y="4478566"/>
            <a:ext cx="497495" cy="4974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9E8B74-5CCE-4D07-8ED4-A4E8EF40351F}"/>
              </a:ext>
            </a:extLst>
          </p:cNvPr>
          <p:cNvSpPr txBox="1"/>
          <p:nvPr/>
        </p:nvSpPr>
        <p:spPr>
          <a:xfrm>
            <a:off x="822188" y="2741314"/>
            <a:ext cx="76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Entities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C96D6-76EE-4DC0-B789-E75635EC7FAD}"/>
              </a:ext>
            </a:extLst>
          </p:cNvPr>
          <p:cNvSpPr txBox="1"/>
          <p:nvPr/>
        </p:nvSpPr>
        <p:spPr>
          <a:xfrm>
            <a:off x="793095" y="4298855"/>
            <a:ext cx="76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Entities</a:t>
            </a:r>
          </a:p>
        </p:txBody>
      </p:sp>
      <p:pic>
        <p:nvPicPr>
          <p:cNvPr id="19" name="Graphic 18" descr="Alarm clock">
            <a:extLst>
              <a:ext uri="{FF2B5EF4-FFF2-40B4-BE49-F238E27FC236}">
                <a16:creationId xmlns:a16="http://schemas.microsoft.com/office/drawing/2014/main" id="{A9BAC116-F755-4C0E-8B1E-F71095E8A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3942" y="2991851"/>
            <a:ext cx="497495" cy="497495"/>
          </a:xfrm>
          <a:prstGeom prst="rect">
            <a:avLst/>
          </a:prstGeom>
        </p:spPr>
      </p:pic>
      <p:pic>
        <p:nvPicPr>
          <p:cNvPr id="29" name="Graphic 28" descr="Alarm clock">
            <a:extLst>
              <a:ext uri="{FF2B5EF4-FFF2-40B4-BE49-F238E27FC236}">
                <a16:creationId xmlns:a16="http://schemas.microsoft.com/office/drawing/2014/main" id="{16A4C386-071E-406E-9137-A7F3135A8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3941" y="4513257"/>
            <a:ext cx="497495" cy="4974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AFA1AB-0D8A-4755-A334-A739EE3044AB}"/>
              </a:ext>
            </a:extLst>
          </p:cNvPr>
          <p:cNvSpPr txBox="1"/>
          <p:nvPr/>
        </p:nvSpPr>
        <p:spPr>
          <a:xfrm>
            <a:off x="3470249" y="2219116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sz="1050" dirty="0"/>
              <a:t>Schedule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4F01D-EDEF-4B36-93D5-0A0C47F16238}"/>
              </a:ext>
            </a:extLst>
          </p:cNvPr>
          <p:cNvSpPr txBox="1"/>
          <p:nvPr/>
        </p:nvSpPr>
        <p:spPr>
          <a:xfrm>
            <a:off x="6768731" y="2446498"/>
            <a:ext cx="4461303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Evolve DW workspace, intro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VanArsdel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Dimensions, Facts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Dual query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Dataflow query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 History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D5883A-B422-4F93-ADFA-95001BF405D8}"/>
              </a:ext>
            </a:extLst>
          </p:cNvPr>
          <p:cNvSpPr txBox="1"/>
          <p:nvPr/>
        </p:nvSpPr>
        <p:spPr>
          <a:xfrm>
            <a:off x="4244721" y="2213331"/>
            <a:ext cx="6286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sz="1050" dirty="0"/>
              <a:t>Linear</a:t>
            </a:r>
          </a:p>
          <a:p>
            <a:pPr algn="ctr"/>
            <a:r>
              <a:rPr lang="en-IE" sz="1050" dirty="0"/>
              <a:t>Refresh</a:t>
            </a:r>
          </a:p>
        </p:txBody>
      </p:sp>
      <p:pic>
        <p:nvPicPr>
          <p:cNvPr id="33" name="Graphic 32" descr="Browser window">
            <a:extLst>
              <a:ext uri="{FF2B5EF4-FFF2-40B4-BE49-F238E27FC236}">
                <a16:creationId xmlns:a16="http://schemas.microsoft.com/office/drawing/2014/main" id="{FFCE2561-56F4-44CB-BB36-12544EBD2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463" y="2826564"/>
            <a:ext cx="249213" cy="249213"/>
          </a:xfrm>
          <a:prstGeom prst="rect">
            <a:avLst/>
          </a:prstGeom>
        </p:spPr>
      </p:pic>
      <p:pic>
        <p:nvPicPr>
          <p:cNvPr id="34" name="Graphic 33" descr="Browser window">
            <a:extLst>
              <a:ext uri="{FF2B5EF4-FFF2-40B4-BE49-F238E27FC236}">
                <a16:creationId xmlns:a16="http://schemas.microsoft.com/office/drawing/2014/main" id="{BD34A88D-CB2C-458E-958D-3150E93E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462" y="3037579"/>
            <a:ext cx="249213" cy="249213"/>
          </a:xfrm>
          <a:prstGeom prst="rect">
            <a:avLst/>
          </a:prstGeom>
        </p:spPr>
      </p:pic>
      <p:pic>
        <p:nvPicPr>
          <p:cNvPr id="35" name="Graphic 34" descr="Browser window">
            <a:extLst>
              <a:ext uri="{FF2B5EF4-FFF2-40B4-BE49-F238E27FC236}">
                <a16:creationId xmlns:a16="http://schemas.microsoft.com/office/drawing/2014/main" id="{28AD14E5-475D-4EED-9F2F-C5FCC2C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526" y="3237747"/>
            <a:ext cx="249213" cy="249213"/>
          </a:xfrm>
          <a:prstGeom prst="rect">
            <a:avLst/>
          </a:prstGeom>
        </p:spPr>
      </p:pic>
      <p:pic>
        <p:nvPicPr>
          <p:cNvPr id="36" name="Graphic 35" descr="Browser window">
            <a:extLst>
              <a:ext uri="{FF2B5EF4-FFF2-40B4-BE49-F238E27FC236}">
                <a16:creationId xmlns:a16="http://schemas.microsoft.com/office/drawing/2014/main" id="{DB75AFED-55E5-4C9D-B9D1-B2F73FB41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526" y="4329300"/>
            <a:ext cx="249213" cy="249213"/>
          </a:xfrm>
          <a:prstGeom prst="rect">
            <a:avLst/>
          </a:prstGeom>
        </p:spPr>
      </p:pic>
      <p:pic>
        <p:nvPicPr>
          <p:cNvPr id="37" name="Graphic 36" descr="Browser window">
            <a:extLst>
              <a:ext uri="{FF2B5EF4-FFF2-40B4-BE49-F238E27FC236}">
                <a16:creationId xmlns:a16="http://schemas.microsoft.com/office/drawing/2014/main" id="{337DCEFF-4B8F-48F4-84BE-A4691B2E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525" y="4540315"/>
            <a:ext cx="249213" cy="249213"/>
          </a:xfrm>
          <a:prstGeom prst="rect">
            <a:avLst/>
          </a:prstGeom>
        </p:spPr>
      </p:pic>
      <p:pic>
        <p:nvPicPr>
          <p:cNvPr id="38" name="Graphic 37" descr="Browser window">
            <a:extLst>
              <a:ext uri="{FF2B5EF4-FFF2-40B4-BE49-F238E27FC236}">
                <a16:creationId xmlns:a16="http://schemas.microsoft.com/office/drawing/2014/main" id="{538534B1-AC6F-41CE-ABFA-728F223BB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0589" y="4740483"/>
            <a:ext cx="249213" cy="2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D7A14B0-572F-4608-907D-F6D832DAB2FD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Removes workspace barriers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08DA700-4CAC-4D54-AA53-7CF322D4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A9CE5-E45C-4537-A87A-4E9A324C1CA5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3C071-73CB-4233-AADC-949292FB6BD1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C91C5-076C-40B6-AEE6-BC216CBF5CF5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6BD4C-7601-4A48-BB65-958391B03FD4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CDF7C-C62E-4051-8AA6-6C5DC1D8D239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B52B1-1FE4-45CE-99A0-6DF5A48806BB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9FB15C53-F822-41B7-BE1E-4190019B19E4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679A8B71-2366-44AB-9936-95E695A3A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509970-2B2A-42C7-A55B-DE735C720E1C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D3DB4-41F9-498C-93B8-AEAE364AFDD1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43C3C2F6-B9DA-448E-BA5B-C39583FED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D7C7CD3-ED78-40A7-8DB7-93C7EC1DD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F7A6D6-9BAA-49B1-BDB6-6CFEB3178B7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5EBEF5B-8DE8-4E2F-90A5-D80E417CF27C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104C0-9747-4D94-8936-D6348387801E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0CB3B01A-DA1E-43A5-9686-D9B979ACF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4" name="Graphic 23" descr="Ethernet">
            <a:extLst>
              <a:ext uri="{FF2B5EF4-FFF2-40B4-BE49-F238E27FC236}">
                <a16:creationId xmlns:a16="http://schemas.microsoft.com/office/drawing/2014/main" id="{69183761-1E33-40DA-B464-CE7A5404C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8682143-F143-461E-9BFE-C495FB767D8F}"/>
              </a:ext>
            </a:extLst>
          </p:cNvPr>
          <p:cNvCxnSpPr>
            <a:cxnSpLocks/>
            <a:stCxn id="24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99A528-0DAA-4F2B-BDE9-B3262145DE77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E2FDED-D8BF-45C7-AADF-03F185E4A32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0DCB7D-2BBF-406C-9564-4388FF17EC15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DB9266-0C46-4C56-9E4B-DB1DB7239533}"/>
              </a:ext>
            </a:extLst>
          </p:cNvPr>
          <p:cNvSpPr txBox="1"/>
          <p:nvPr/>
        </p:nvSpPr>
        <p:spPr>
          <a:xfrm>
            <a:off x="504979" y="2348917"/>
            <a:ext cx="4461303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Promoted or Certified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shared dataset per PBIX: live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6C261C-BEAD-4E1D-9805-CC893FA2AA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78CD42-7A92-451A-B37A-3DED3292E0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9C23A5-6329-4379-9CEF-0B6E5E110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0EA32BD-2A04-483D-87E8-0D4CB4C347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6124B7-1E00-4782-BECC-CB4E1D3283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C747AE3-3BE1-4717-B4CF-CC6C93FBA7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2477592-8C23-4B92-8D98-E122593BB9BB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86A14DB-6EE9-420A-AAC8-15BE97C40ABC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120A83-590F-43DA-BCF7-502DBEB1E2B9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51894D1-10F3-4EC7-9BC3-13961122F0A4}"/>
              </a:ext>
            </a:extLst>
          </p:cNvPr>
          <p:cNvCxnSpPr>
            <a:cxnSpLocks/>
            <a:stCxn id="52" idx="1"/>
            <a:endCxn id="44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8983A81-EBC1-43AF-B26B-3EED279AE3A1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EBEF11-66D0-4F1A-9E3A-09CD5C01286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77404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to help you scale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A9CE5-E45C-4537-A87A-4E9A324C1CA5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3C071-73CB-4233-AADC-949292FB6BD1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799127-0255-4469-B831-66E9091AC91C}"/>
              </a:ext>
            </a:extLst>
          </p:cNvPr>
          <p:cNvSpPr txBox="1"/>
          <p:nvPr/>
        </p:nvSpPr>
        <p:spPr>
          <a:xfrm>
            <a:off x="5985787" y="1114672"/>
            <a:ext cx="4461303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Setup: certify and promote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from Power BI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 &amp; Dataset security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E83B5-F6D1-4C7D-B8C7-8CB11120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10" y="3495943"/>
            <a:ext cx="7469534" cy="18850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45C9A8-149C-43FA-B94E-323BCFE0C9E1}"/>
              </a:ext>
            </a:extLst>
          </p:cNvPr>
          <p:cNvSpPr/>
          <p:nvPr/>
        </p:nvSpPr>
        <p:spPr>
          <a:xfrm>
            <a:off x="503339" y="4251668"/>
            <a:ext cx="914400" cy="973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8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C387D7-427A-4BF3-AA4B-9A008DD0B8D3}"/>
              </a:ext>
            </a:extLst>
          </p:cNvPr>
          <p:cNvSpPr/>
          <p:nvPr/>
        </p:nvSpPr>
        <p:spPr>
          <a:xfrm>
            <a:off x="392306" y="2419369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Solution. Evolved.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240742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A5BE85-5E27-4FDA-9C43-4BE275BD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631" y="1414328"/>
            <a:ext cx="914400" cy="9144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ACB6FBA2-9A27-42E1-B2EA-7D170A069B92}"/>
              </a:ext>
            </a:extLst>
          </p:cNvPr>
          <p:cNvSpPr/>
          <p:nvPr/>
        </p:nvSpPr>
        <p:spPr>
          <a:xfrm>
            <a:off x="5794788" y="1480155"/>
            <a:ext cx="752817" cy="749767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Bar graph with upward trend">
            <a:extLst>
              <a:ext uri="{FF2B5EF4-FFF2-40B4-BE49-F238E27FC236}">
                <a16:creationId xmlns:a16="http://schemas.microsoft.com/office/drawing/2014/main" id="{AFD70EC8-D700-4B6C-B3FD-A32144E93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899" y="1437784"/>
            <a:ext cx="668269" cy="668269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98797CAB-620A-4CC5-865E-41BAD2912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9571" y="1691121"/>
            <a:ext cx="668269" cy="668269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4C1FC34C-D967-41A6-BC15-90086B248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3215" y="1034935"/>
            <a:ext cx="668269" cy="668269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C66D62E1-6C49-4BED-99FB-63FFC6CFA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0551" y="1579379"/>
            <a:ext cx="668269" cy="668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F18584-3A5A-421E-9259-1ACD0AE89894}"/>
              </a:ext>
            </a:extLst>
          </p:cNvPr>
          <p:cNvSpPr txBox="1"/>
          <p:nvPr/>
        </p:nvSpPr>
        <p:spPr>
          <a:xfrm>
            <a:off x="3093246" y="24129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3E1B0-C730-4122-B400-6956E69403F0}"/>
              </a:ext>
            </a:extLst>
          </p:cNvPr>
          <p:cNvSpPr txBox="1"/>
          <p:nvPr/>
        </p:nvSpPr>
        <p:spPr>
          <a:xfrm>
            <a:off x="5838948" y="24193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F599C-706A-43FF-9CFD-C3E6E228CC96}"/>
              </a:ext>
            </a:extLst>
          </p:cNvPr>
          <p:cNvSpPr txBox="1"/>
          <p:nvPr/>
        </p:nvSpPr>
        <p:spPr>
          <a:xfrm>
            <a:off x="7683228" y="241936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CF08E-1AD3-4407-AA76-44CB31FD2B67}"/>
              </a:ext>
            </a:extLst>
          </p:cNvPr>
          <p:cNvSpPr txBox="1"/>
          <p:nvPr/>
        </p:nvSpPr>
        <p:spPr>
          <a:xfrm>
            <a:off x="4114854" y="2433494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23F94-8B0B-4AFD-86B0-17FE59C1244A}"/>
              </a:ext>
            </a:extLst>
          </p:cNvPr>
          <p:cNvSpPr/>
          <p:nvPr/>
        </p:nvSpPr>
        <p:spPr>
          <a:xfrm>
            <a:off x="392306" y="2762811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850E4-FBED-44CD-9A1C-0550B5B4C2F4}"/>
              </a:ext>
            </a:extLst>
          </p:cNvPr>
          <p:cNvSpPr txBox="1"/>
          <p:nvPr/>
        </p:nvSpPr>
        <p:spPr>
          <a:xfrm>
            <a:off x="3110109" y="2771771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FF615-7EB2-4BF1-A8CE-36BA8553B290}"/>
              </a:ext>
            </a:extLst>
          </p:cNvPr>
          <p:cNvSpPr txBox="1"/>
          <p:nvPr/>
        </p:nvSpPr>
        <p:spPr>
          <a:xfrm>
            <a:off x="4101248" y="277523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11969-61AE-4AA0-934C-7E119F63CD58}"/>
              </a:ext>
            </a:extLst>
          </p:cNvPr>
          <p:cNvSpPr txBox="1"/>
          <p:nvPr/>
        </p:nvSpPr>
        <p:spPr>
          <a:xfrm>
            <a:off x="5698695" y="2787360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DCF24-88FF-4C01-A276-B73BEC4A124B}"/>
              </a:ext>
            </a:extLst>
          </p:cNvPr>
          <p:cNvSpPr txBox="1"/>
          <p:nvPr/>
        </p:nvSpPr>
        <p:spPr>
          <a:xfrm>
            <a:off x="7516836" y="2762811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A6D46-5D44-4107-8CDF-0A9462FF5273}"/>
              </a:ext>
            </a:extLst>
          </p:cNvPr>
          <p:cNvSpPr txBox="1"/>
          <p:nvPr/>
        </p:nvSpPr>
        <p:spPr>
          <a:xfrm>
            <a:off x="384179" y="2431535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6DDA69-5957-4091-A14D-F019314011BA}"/>
              </a:ext>
            </a:extLst>
          </p:cNvPr>
          <p:cNvSpPr txBox="1"/>
          <p:nvPr/>
        </p:nvSpPr>
        <p:spPr>
          <a:xfrm>
            <a:off x="384179" y="2784955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E9614-BF98-4D81-A567-856AF6F147B0}"/>
              </a:ext>
            </a:extLst>
          </p:cNvPr>
          <p:cNvSpPr txBox="1"/>
          <p:nvPr/>
        </p:nvSpPr>
        <p:spPr>
          <a:xfrm>
            <a:off x="3088251" y="949135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5EFF1-05C1-4F26-A885-71FA0750C7DE}"/>
              </a:ext>
            </a:extLst>
          </p:cNvPr>
          <p:cNvSpPr txBox="1"/>
          <p:nvPr/>
        </p:nvSpPr>
        <p:spPr>
          <a:xfrm>
            <a:off x="4198735" y="927842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D6C268-D9E1-4FFB-8164-20D2EA072A4B}"/>
              </a:ext>
            </a:extLst>
          </p:cNvPr>
          <p:cNvSpPr txBox="1"/>
          <p:nvPr/>
        </p:nvSpPr>
        <p:spPr>
          <a:xfrm>
            <a:off x="5723499" y="808627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B7E8-7285-4A9A-BFAA-A20024309646}"/>
              </a:ext>
            </a:extLst>
          </p:cNvPr>
          <p:cNvSpPr txBox="1"/>
          <p:nvPr/>
        </p:nvSpPr>
        <p:spPr>
          <a:xfrm>
            <a:off x="7629033" y="824459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43" name="Graphic 42" descr="Line arrow: Slight curve">
            <a:extLst>
              <a:ext uri="{FF2B5EF4-FFF2-40B4-BE49-F238E27FC236}">
                <a16:creationId xmlns:a16="http://schemas.microsoft.com/office/drawing/2014/main" id="{07BE645B-E9F0-41CA-9E03-B347A9573F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1539" y="1653601"/>
            <a:ext cx="668269" cy="573457"/>
          </a:xfrm>
          <a:prstGeom prst="rect">
            <a:avLst/>
          </a:prstGeom>
        </p:spPr>
      </p:pic>
      <p:pic>
        <p:nvPicPr>
          <p:cNvPr id="45" name="Graphic 44" descr="Line arrow: Slight curve">
            <a:extLst>
              <a:ext uri="{FF2B5EF4-FFF2-40B4-BE49-F238E27FC236}">
                <a16:creationId xmlns:a16="http://schemas.microsoft.com/office/drawing/2014/main" id="{D7391A4A-7F95-4BE5-8857-DC3A4E2F66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5014976" y="1392202"/>
            <a:ext cx="573457" cy="573457"/>
          </a:xfrm>
          <a:prstGeom prst="rect">
            <a:avLst/>
          </a:prstGeom>
        </p:spPr>
      </p:pic>
      <p:pic>
        <p:nvPicPr>
          <p:cNvPr id="46" name="Graphic 45" descr="Line arrow: Counter-clockwise curve">
            <a:extLst>
              <a:ext uri="{FF2B5EF4-FFF2-40B4-BE49-F238E27FC236}">
                <a16:creationId xmlns:a16="http://schemas.microsoft.com/office/drawing/2014/main" id="{2440F495-678B-4938-9E15-FA1C25E7F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6668501" y="1796574"/>
            <a:ext cx="567035" cy="567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7A6BA-8712-4485-BFF0-CFCA178E47C1}"/>
              </a:ext>
            </a:extLst>
          </p:cNvPr>
          <p:cNvSpPr txBox="1"/>
          <p:nvPr/>
        </p:nvSpPr>
        <p:spPr>
          <a:xfrm rot="20970401">
            <a:off x="606028" y="942150"/>
            <a:ext cx="1049471" cy="523220"/>
          </a:xfrm>
          <a:prstGeom prst="rect">
            <a:avLst/>
          </a:prstGeom>
          <a:noFill/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BI Solution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0DBA1-8C10-4C1C-BBA6-843A7DDDECCE}"/>
              </a:ext>
            </a:extLst>
          </p:cNvPr>
          <p:cNvSpPr txBox="1"/>
          <p:nvPr/>
        </p:nvSpPr>
        <p:spPr>
          <a:xfrm rot="371777">
            <a:off x="8821343" y="2566939"/>
            <a:ext cx="1217995" cy="523220"/>
          </a:xfrm>
          <a:prstGeom prst="rect">
            <a:avLst/>
          </a:prstGeom>
          <a:solidFill>
            <a:schemeClr val="bg1"/>
          </a:solidFill>
          <a:ln>
            <a:solidFill>
              <a:srgbClr val="ED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&amp; Technology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5E4227-A460-4108-AE95-230ADC8E4FB9}"/>
              </a:ext>
            </a:extLst>
          </p:cNvPr>
          <p:cNvSpPr txBox="1"/>
          <p:nvPr/>
        </p:nvSpPr>
        <p:spPr>
          <a:xfrm>
            <a:off x="3563280" y="3833249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9CC1C-1130-47AB-A137-E917C710D883}"/>
              </a:ext>
            </a:extLst>
          </p:cNvPr>
          <p:cNvSpPr txBox="1"/>
          <p:nvPr/>
        </p:nvSpPr>
        <p:spPr>
          <a:xfrm>
            <a:off x="3462926" y="440974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121A50-09A6-4B63-BE4C-C8046065CF70}"/>
              </a:ext>
            </a:extLst>
          </p:cNvPr>
          <p:cNvSpPr/>
          <p:nvPr/>
        </p:nvSpPr>
        <p:spPr>
          <a:xfrm>
            <a:off x="392306" y="4298103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3C296B-A8F1-4DD9-B646-27A93142C7BD}"/>
              </a:ext>
            </a:extLst>
          </p:cNvPr>
          <p:cNvSpPr txBox="1"/>
          <p:nvPr/>
        </p:nvSpPr>
        <p:spPr>
          <a:xfrm>
            <a:off x="2698430" y="4310159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E7111-6650-4440-9331-58F53AA8BEB4}"/>
              </a:ext>
            </a:extLst>
          </p:cNvPr>
          <p:cNvSpPr txBox="1"/>
          <p:nvPr/>
        </p:nvSpPr>
        <p:spPr>
          <a:xfrm>
            <a:off x="5677310" y="430553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3DD849-F30C-4B9C-966A-473C60AC14BF}"/>
              </a:ext>
            </a:extLst>
          </p:cNvPr>
          <p:cNvSpPr txBox="1"/>
          <p:nvPr/>
        </p:nvSpPr>
        <p:spPr>
          <a:xfrm>
            <a:off x="7473110" y="4305536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FEC0E8-EFEA-4B02-B660-3C735E2B1A98}"/>
              </a:ext>
            </a:extLst>
          </p:cNvPr>
          <p:cNvSpPr txBox="1"/>
          <p:nvPr/>
        </p:nvSpPr>
        <p:spPr>
          <a:xfrm>
            <a:off x="384179" y="4310269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CE69B-D550-46EC-A9E2-44C14D15E109}"/>
              </a:ext>
            </a:extLst>
          </p:cNvPr>
          <p:cNvSpPr txBox="1"/>
          <p:nvPr/>
        </p:nvSpPr>
        <p:spPr>
          <a:xfrm>
            <a:off x="4229362" y="430586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CD1B8-CCFB-469C-B07C-015D222A4893}"/>
              </a:ext>
            </a:extLst>
          </p:cNvPr>
          <p:cNvSpPr txBox="1"/>
          <p:nvPr/>
        </p:nvSpPr>
        <p:spPr>
          <a:xfrm>
            <a:off x="5723499" y="3502624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CC4763-E76C-49B5-BA65-DBC22272B110}"/>
              </a:ext>
            </a:extLst>
          </p:cNvPr>
          <p:cNvSpPr txBox="1"/>
          <p:nvPr/>
        </p:nvSpPr>
        <p:spPr>
          <a:xfrm>
            <a:off x="7305876" y="3459673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B4E7D3D-3E1A-4905-9165-31271319E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78592" y="5028691"/>
            <a:ext cx="1620042" cy="91888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7B46D08-E3BC-4B63-8F44-DDA0D5CBBD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9970" y="4792781"/>
            <a:ext cx="840059" cy="47648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CE8985B-8C64-4EE1-B53E-6C385DB7DA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1005" y="5198840"/>
            <a:ext cx="840059" cy="476480"/>
          </a:xfrm>
          <a:prstGeom prst="rect">
            <a:avLst/>
          </a:prstGeom>
        </p:spPr>
      </p:pic>
      <p:pic>
        <p:nvPicPr>
          <p:cNvPr id="68" name="Graphic 67" descr="Ethernet">
            <a:extLst>
              <a:ext uri="{FF2B5EF4-FFF2-40B4-BE49-F238E27FC236}">
                <a16:creationId xmlns:a16="http://schemas.microsoft.com/office/drawing/2014/main" id="{1449B13C-C934-40E8-94E1-B2C14A5E26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39518" y="5190358"/>
            <a:ext cx="395681" cy="3956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29088E-24A1-43ED-BF3B-DE6EDF072C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41205" y="5101515"/>
            <a:ext cx="581201" cy="581201"/>
          </a:xfrm>
          <a:prstGeom prst="rect">
            <a:avLst/>
          </a:prstGeom>
        </p:spPr>
      </p:pic>
      <p:sp>
        <p:nvSpPr>
          <p:cNvPr id="69" name="Cube 68">
            <a:extLst>
              <a:ext uri="{FF2B5EF4-FFF2-40B4-BE49-F238E27FC236}">
                <a16:creationId xmlns:a16="http://schemas.microsoft.com/office/drawing/2014/main" id="{6DFF0394-F28E-479C-B927-4B09DD4DDDF4}"/>
              </a:ext>
            </a:extLst>
          </p:cNvPr>
          <p:cNvSpPr/>
          <p:nvPr/>
        </p:nvSpPr>
        <p:spPr>
          <a:xfrm>
            <a:off x="5463006" y="5540541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1" name="Graphic 70" descr="Statistics">
            <a:extLst>
              <a:ext uri="{FF2B5EF4-FFF2-40B4-BE49-F238E27FC236}">
                <a16:creationId xmlns:a16="http://schemas.microsoft.com/office/drawing/2014/main" id="{15ED7DD8-C041-4EC9-B423-76E27A9CF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5978" y="5374768"/>
            <a:ext cx="311497" cy="3114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1D20023-C1BB-4821-9294-508F317875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3675" y="5604899"/>
            <a:ext cx="840059" cy="476480"/>
          </a:xfrm>
          <a:prstGeom prst="rect">
            <a:avLst/>
          </a:prstGeom>
        </p:spPr>
      </p:pic>
      <p:pic>
        <p:nvPicPr>
          <p:cNvPr id="70" name="Graphic 69" descr="Statistics">
            <a:extLst>
              <a:ext uri="{FF2B5EF4-FFF2-40B4-BE49-F238E27FC236}">
                <a16:creationId xmlns:a16="http://schemas.microsoft.com/office/drawing/2014/main" id="{571B4731-D093-43BD-8096-C96B4D14C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3228" y="4945767"/>
            <a:ext cx="311497" cy="311497"/>
          </a:xfrm>
          <a:prstGeom prst="rect">
            <a:avLst/>
          </a:prstGeom>
        </p:spPr>
      </p:pic>
      <p:pic>
        <p:nvPicPr>
          <p:cNvPr id="72" name="Graphic 71" descr="Statistics">
            <a:extLst>
              <a:ext uri="{FF2B5EF4-FFF2-40B4-BE49-F238E27FC236}">
                <a16:creationId xmlns:a16="http://schemas.microsoft.com/office/drawing/2014/main" id="{9CE15EF4-FDB4-4787-8DA2-A7C7395EE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3675" y="5759786"/>
            <a:ext cx="311497" cy="3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539</Words>
  <Application>Microsoft Office PowerPoint</Application>
  <PresentationFormat>Widescreen</PresentationFormat>
  <Paragraphs>184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Sans</vt:lpstr>
      <vt:lpstr>Segoe UI</vt:lpstr>
      <vt:lpstr>Office Theme</vt:lpstr>
      <vt:lpstr>Hello.</vt:lpstr>
      <vt:lpstr>Ben Watt. At your service!</vt:lpstr>
      <vt:lpstr>Microsoft Enterprise BI</vt:lpstr>
      <vt:lpstr>Power BI Solution. Simple.</vt:lpstr>
      <vt:lpstr>Features to help you scale</vt:lpstr>
      <vt:lpstr>Features to help you scale</vt:lpstr>
      <vt:lpstr>Features to help you scale</vt:lpstr>
      <vt:lpstr>Features to help you scale</vt:lpstr>
      <vt:lpstr>Power BI Solution. Evolved.</vt:lpstr>
      <vt:lpstr>When should I evolve?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31</cp:revision>
  <dcterms:created xsi:type="dcterms:W3CDTF">2018-12-18T18:22:41Z</dcterms:created>
  <dcterms:modified xsi:type="dcterms:W3CDTF">2019-10-24T22:33:05Z</dcterms:modified>
</cp:coreProperties>
</file>