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452</TotalTime>
  <Words>230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23</cp:revision>
  <dcterms:created xsi:type="dcterms:W3CDTF">2019-11-05T10:45:12Z</dcterms:created>
  <dcterms:modified xsi:type="dcterms:W3CDTF">2020-11-05T17:39:51Z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