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258" r:id="rId6"/>
    <p:sldId id="259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Automate</a:t>
            </a:r>
            <a:br>
              <a:rPr lang="en-IE" dirty="0"/>
            </a:br>
            <a:r>
              <a:rPr lang="en-IE" dirty="0"/>
              <a:t>Image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Attendees: Send in your pics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Flow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BI: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PUG leader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Co-Ordinator: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5F18E3-E29A-4A90-9E43-8499A09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3" y="3945000"/>
            <a:ext cx="926984" cy="1460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 me your pics please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06E-ED5A-4507-A50C-5A07AAC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F2C5-5772-4C29-8AD7-1078AAEB4D29}"/>
              </a:ext>
            </a:extLst>
          </p:cNvPr>
          <p:cNvSpPr txBox="1"/>
          <p:nvPr/>
        </p:nvSpPr>
        <p:spPr>
          <a:xfrm>
            <a:off x="318782" y="4816389"/>
            <a:ext cx="4639112" cy="584775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00" dirty="0">
                <a:solidFill>
                  <a:schemeClr val="bg1"/>
                </a:solidFill>
              </a:rPr>
              <a:t>No photos or data is saved, shared, socialised</a:t>
            </a:r>
          </a:p>
          <a:p>
            <a:pPr algn="ctr"/>
            <a:r>
              <a:rPr lang="en-IE" sz="1600" dirty="0">
                <a:solidFill>
                  <a:schemeClr val="bg1"/>
                </a:solidFill>
              </a:rPr>
              <a:t>Everything is deleted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1F37E-B3CA-4440-814F-F4E776DA0249}"/>
              </a:ext>
            </a:extLst>
          </p:cNvPr>
          <p:cNvSpPr txBox="1"/>
          <p:nvPr/>
        </p:nvSpPr>
        <p:spPr>
          <a:xfrm>
            <a:off x="5360565" y="1010735"/>
            <a:ext cx="6385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hello@datalineo.com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Subject: </a:t>
            </a:r>
            <a:r>
              <a:rPr lang="en-IE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FaceMe</a:t>
            </a:r>
            <a:endParaRPr lang="en-IE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 (as inline pics, not as attachment)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822FE-CA51-40B6-8923-822751535367}"/>
              </a:ext>
            </a:extLst>
          </p:cNvPr>
          <p:cNvSpPr txBox="1"/>
          <p:nvPr/>
        </p:nvSpPr>
        <p:spPr>
          <a:xfrm>
            <a:off x="5629040" y="4183810"/>
            <a:ext cx="5141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</p:txBody>
      </p:sp>
    </p:spTree>
    <p:extLst>
      <p:ext uri="{BB962C8B-B14F-4D97-AF65-F5344CB8AC3E}">
        <p14:creationId xmlns:p14="http://schemas.microsoft.com/office/powerpoint/2010/main" val="263226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BC552-42F1-4502-8A18-8E60FCB36D32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47192-2AB4-49CE-A6C4-8C026F057B53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65CF9-6CAF-4BF5-93D4-B383C9413B26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E492C-27E4-4634-B37A-A42A95C601C0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D872-A5D3-4D69-A7D8-B588FC9129F6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C4599-3243-4C47-AE2C-358B98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9A16-27D0-4DA3-83F8-E8B5D02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36" y="1742593"/>
            <a:ext cx="360000" cy="3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518B80-6B3A-40E3-969B-FB74D4C07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60" y="2453883"/>
            <a:ext cx="360000" cy="366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1989E2-DBC6-48D9-99F3-CC7234CC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60" y="2825332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AFED7-144D-4716-A666-3F1D4674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614" y="2240085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E2C54-0C11-4333-A770-C0670562D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024" y="2093883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1E613-8530-420F-AC86-24046088E5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BA74F4-0D74-45BA-A90A-42E3EDADCF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C2D02-37B7-4317-9652-2E33349F0E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966B6-977A-45FD-AB4B-594F7E30AC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07FF13-CDAA-438B-9B04-492B7C6A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608" y="2691619"/>
            <a:ext cx="360000" cy="36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F9DC0E-47D4-4738-8D6E-40B1513942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9568" y="4879859"/>
            <a:ext cx="1240815" cy="707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8BFC3D-189C-4BAB-83BD-FCF1963F4F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1992" y="4884095"/>
            <a:ext cx="1240815" cy="707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51AFF-5859-41FC-9904-AEF2A2C173D0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0DD8-CA96-4E50-A6EE-177D75EEB05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4C6BC-FEB6-4122-A1B6-F7736E394E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D0BA25-4179-4418-8CB3-55344F4BD7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0B27CE-9535-4C68-8F53-4A7E0D2C1EB8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21CC1-291A-418B-B43B-1A74A4A9C998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9360A-1FAF-4B3B-B087-C7FC8D31E094}"/>
              </a:ext>
            </a:extLst>
          </p:cNvPr>
          <p:cNvSpPr/>
          <p:nvPr/>
        </p:nvSpPr>
        <p:spPr>
          <a:xfrm>
            <a:off x="3634289" y="2880858"/>
            <a:ext cx="1104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A3F06-C4D5-4651-9266-1666927015D2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CB3D9-4D23-42F0-9791-394A2B59D6DD}"/>
              </a:ext>
            </a:extLst>
          </p:cNvPr>
          <p:cNvSpPr/>
          <p:nvPr/>
        </p:nvSpPr>
        <p:spPr>
          <a:xfrm>
            <a:off x="6788185" y="2256557"/>
            <a:ext cx="1104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4340EE-E259-4530-8377-C3B5A533C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25A02E-59B8-4972-A2D3-7B50ABE50DA2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EAAE5-E362-4EDC-8FA6-B402020ED175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19F957-AA2B-4190-91A9-0D0EFD9D7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924" y="3513139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65C82C1-B775-44A2-A13E-35C53916205C}"/>
              </a:ext>
            </a:extLst>
          </p:cNvPr>
          <p:cNvSpPr txBox="1"/>
          <p:nvPr/>
        </p:nvSpPr>
        <p:spPr>
          <a:xfrm>
            <a:off x="3233108" y="492620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74A8F-F1B6-496A-926A-BD9E3C01B0F2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65E05-F616-4EAF-9F40-BA3139014657}"/>
              </a:ext>
            </a:extLst>
          </p:cNvPr>
          <p:cNvSpPr txBox="1"/>
          <p:nvPr/>
        </p:nvSpPr>
        <p:spPr>
          <a:xfrm>
            <a:off x="10301058" y="2632411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9A7F7-9EED-48F7-8787-8509DA526946}"/>
              </a:ext>
            </a:extLst>
          </p:cNvPr>
          <p:cNvSpPr txBox="1"/>
          <p:nvPr/>
        </p:nvSpPr>
        <p:spPr>
          <a:xfrm>
            <a:off x="1703695" y="2376735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D4AF8B5-A9E1-4004-8D4B-9A4BA45B4B6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EB2940-9B6A-4974-A9AF-406C2F01A1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5BF28-EAD1-46D7-8CD4-750ECBE8D15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888289E-906C-455B-9130-9C05F915809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B4CB77-D4B6-4302-80CB-F895861CDC18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C804D4B0-32FB-47AE-8E9E-18A69C067B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247" y="4874468"/>
            <a:ext cx="707829" cy="70782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0F6506-F63F-45E0-B30D-E3CDD1CDD940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3911EB2-4372-4663-B85E-80EA0BBE7F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4734" y="2074804"/>
            <a:ext cx="711342" cy="530852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8DCBE92-B06B-4FAD-B494-0A4039F3F7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04BB1EC-855A-42A0-B9F2-67566E622D9C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549976" y="2637343"/>
            <a:ext cx="667384" cy="2242516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62DF0CF-A126-476C-9C66-E1CE2BE85564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4400499" y="2182193"/>
            <a:ext cx="1698763" cy="370504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2E9144F-6A70-4661-BFA4-F52ECEADF80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 rot="16200000" flipH="1">
            <a:off x="6311184" y="4092879"/>
            <a:ext cx="1010956" cy="57147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109F67-0ADE-478E-9235-73F310ACDDD3}"/>
              </a:ext>
            </a:extLst>
          </p:cNvPr>
          <p:cNvSpPr txBox="1"/>
          <p:nvPr/>
        </p:nvSpPr>
        <p:spPr>
          <a:xfrm>
            <a:off x="211574" y="135049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</a:t>
            </a:r>
          </a:p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186F1-604C-4E54-A153-A3C7719E6D0F}"/>
              </a:ext>
            </a:extLst>
          </p:cNvPr>
          <p:cNvSpPr txBox="1"/>
          <p:nvPr/>
        </p:nvSpPr>
        <p:spPr>
          <a:xfrm>
            <a:off x="252327" y="4452383"/>
            <a:ext cx="10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60" name="Graphic 59" descr="Envelope">
            <a:extLst>
              <a:ext uri="{FF2B5EF4-FFF2-40B4-BE49-F238E27FC236}">
                <a16:creationId xmlns:a16="http://schemas.microsoft.com/office/drawing/2014/main" id="{BCE1C22B-781C-4B13-9EE7-E995EE6A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F39DB-ADE7-4F84-9728-D63E87C4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E4121F-48E4-41C4-8E57-CA3BEA81A155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linkedin.com/in/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benonline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30F88B-2E57-4AAF-8E9D-D613CAC5AB1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ben@datalineo.com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A3CB1-2443-4FA1-815D-951C2BDC74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60</TotalTime>
  <Words>233</Words>
  <Application>Microsoft Office PowerPoint</Application>
  <PresentationFormat>Widescreen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Segoe UI</vt:lpstr>
      <vt:lpstr>Segoe UI Light</vt:lpstr>
      <vt:lpstr>Wingdings</vt:lpstr>
      <vt:lpstr>Office Theme</vt:lpstr>
      <vt:lpstr>Power Automate Image Analytics</vt:lpstr>
      <vt:lpstr>Agenda</vt:lpstr>
      <vt:lpstr>At your Service!</vt:lpstr>
      <vt:lpstr>Send me your pics please</vt:lpstr>
      <vt:lpstr>What does the Flow do?</vt:lpstr>
      <vt:lpstr>What does the Flow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9</cp:revision>
  <dcterms:created xsi:type="dcterms:W3CDTF">2019-11-05T10:45:12Z</dcterms:created>
  <dcterms:modified xsi:type="dcterms:W3CDTF">2020-02-03T10:16:43Z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