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11161-82AB-D84B-8088-79A863283742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84472-30F8-D440-AA70-26BA9E32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47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see the baseline projections for the last year. Just something to get a feel for what the company is currently sitting 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84472-30F8-D440-AA70-26BA9E32B3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82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my first strategy, I simply tweaked the price charged per day and increased it by 5%. With this we can see that we hit the first part of our goal with increased revenue, but our cost hasn’t 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84472-30F8-D440-AA70-26BA9E32B3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41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the 2</a:t>
            </a:r>
            <a:r>
              <a:rPr lang="en-US" baseline="30000" dirty="0"/>
              <a:t>nd</a:t>
            </a:r>
            <a:r>
              <a:rPr lang="en-US" dirty="0"/>
              <a:t> strategy, we see that even though we have managed to lower our total cost, we are even further away from our goal of increasing revenue.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84472-30F8-D440-AA70-26BA9E32B3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91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our combined strategy, we finally reach the company goal of simultaneously increasing revenue while lowering cost. This is clearly the winning strategy.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84472-30F8-D440-AA70-26BA9E32B3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32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84472-30F8-D440-AA70-26BA9E32B3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7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EC48BF3-BF79-744E-A4B6-4C10B0249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305055"/>
            <a:ext cx="7766936" cy="109689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Paths To Success</a:t>
            </a:r>
          </a:p>
          <a:p>
            <a:endParaRPr lang="en-US" dirty="0"/>
          </a:p>
        </p:txBody>
      </p:sp>
      <p:pic>
        <p:nvPicPr>
          <p:cNvPr id="1026" name="Picture 2" descr="Lariat's logo">
            <a:extLst>
              <a:ext uri="{FF2B5EF4-FFF2-40B4-BE49-F238E27FC236}">
                <a16:creationId xmlns:a16="http://schemas.microsoft.com/office/drawing/2014/main" id="{B46500FD-666B-CB4C-9F36-97E962BB7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725" y="1710268"/>
            <a:ext cx="5739620" cy="259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15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750D3-5487-444D-878E-3088A9746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622" y="671245"/>
            <a:ext cx="10418756" cy="1320800"/>
          </a:xfrm>
        </p:spPr>
        <p:txBody>
          <a:bodyPr/>
          <a:lstStyle/>
          <a:p>
            <a:pPr algn="ctr"/>
            <a:r>
              <a:rPr lang="en-US" dirty="0"/>
              <a:t>Goal-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Increase Profit/Lower Cost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72BE89-96EE-314B-BB6F-C285D7DC9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622176"/>
            <a:ext cx="54864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6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270B-7BD2-FC47-857A-FD1E8E5E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61" y="506034"/>
            <a:ext cx="8596668" cy="1320800"/>
          </a:xfrm>
        </p:spPr>
        <p:txBody>
          <a:bodyPr/>
          <a:lstStyle/>
          <a:p>
            <a:r>
              <a:rPr lang="en-US" dirty="0"/>
              <a:t>Strategy 1-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Increase Price /Day by 5%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85DF6E-C044-D341-B72E-7CCF22F85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18" y="1607788"/>
            <a:ext cx="5323982" cy="4525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23C887-B5BC-1841-AAB4-34D18373A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40328"/>
            <a:ext cx="2701533" cy="57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9416A75-AE84-0340-B8AA-7FD4879DD9D8}"/>
              </a:ext>
            </a:extLst>
          </p:cNvPr>
          <p:cNvSpPr txBox="1">
            <a:spLocks/>
          </p:cNvSpPr>
          <p:nvPr/>
        </p:nvSpPr>
        <p:spPr>
          <a:xfrm>
            <a:off x="348561" y="17986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Strategy 2-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Lower cost by removing cars 	that have been in accidents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59C716-E20C-254E-A8FB-5BCBB1E9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884" y="3148013"/>
            <a:ext cx="2629613" cy="5619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2037D0-2026-2E44-98D0-67571B423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90" y="1780731"/>
            <a:ext cx="5292485" cy="457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1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DB2B84-9730-A044-8769-F8AA2EAA8BC9}"/>
              </a:ext>
            </a:extLst>
          </p:cNvPr>
          <p:cNvSpPr txBox="1">
            <a:spLocks/>
          </p:cNvSpPr>
          <p:nvPr/>
        </p:nvSpPr>
        <p:spPr>
          <a:xfrm>
            <a:off x="348561" y="179860"/>
            <a:ext cx="8596668" cy="25736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Strategy 3-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Combine the 2 strategies: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Increase Price per Day &amp; Remove 	Accident Cars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919954-C7A1-CB43-9458-2CF0222F1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50" y="2012035"/>
            <a:ext cx="5000088" cy="44754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C4200E-8465-4046-BDA3-E1BB200F7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194" y="2863691"/>
            <a:ext cx="3606731" cy="77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1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13BB-73E4-F44D-A1F1-28D83B8D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186" y="191215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DF7C3E6-3BB2-064F-BB8F-C0F0E68D3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708" y="3084632"/>
            <a:ext cx="3881970" cy="344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0A8034-A320-7D4D-9FE1-2E488FB1E766}"/>
              </a:ext>
            </a:extLst>
          </p:cNvPr>
          <p:cNvSpPr txBox="1"/>
          <p:nvPr/>
        </p:nvSpPr>
        <p:spPr>
          <a:xfrm>
            <a:off x="1873321" y="5273495"/>
            <a:ext cx="84453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Only when we both increase the price per day, and also remove the cars which have been in accidents, do we finally reach our winning strategy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448BA4-1FC2-3C42-8D8B-A47FF54C3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876" y="995449"/>
            <a:ext cx="4844417" cy="426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4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481</TotalTime>
  <Words>188</Words>
  <Application>Microsoft Macintosh PowerPoint</Application>
  <PresentationFormat>Widescreen</PresentationFormat>
  <Paragraphs>17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Franklin Gothic Medium</vt:lpstr>
      <vt:lpstr>Trebuchet MS</vt:lpstr>
      <vt:lpstr>Wingdings 3</vt:lpstr>
      <vt:lpstr>Facet</vt:lpstr>
      <vt:lpstr>PowerPoint Presentation</vt:lpstr>
      <vt:lpstr>Goal-Increase Profit/Lower Cost</vt:lpstr>
      <vt:lpstr>Strategy 1-Increase Price /Day by 5%</vt:lpstr>
      <vt:lpstr>PowerPoint Presentation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2019-12-13T09:33:25Z</dcterms:created>
  <dcterms:modified xsi:type="dcterms:W3CDTF">2019-12-16T18:11:23Z</dcterms:modified>
</cp:coreProperties>
</file>